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4"/>
    <p:sldMasterId id="2147483659" r:id="rId5"/>
    <p:sldMasterId id="2147483662" r:id="rId6"/>
    <p:sldMasterId id="2147483681" r:id="rId7"/>
    <p:sldMasterId id="2147483685" r:id="rId8"/>
    <p:sldMasterId id="2147483705" r:id="rId9"/>
    <p:sldMasterId id="2147483715" r:id="rId10"/>
    <p:sldMasterId id="2147483725" r:id="rId11"/>
    <p:sldMasterId id="2147483737" r:id="rId12"/>
    <p:sldMasterId id="2147483759" r:id="rId13"/>
    <p:sldMasterId id="2147483782" r:id="rId14"/>
    <p:sldMasterId id="2147483800" r:id="rId15"/>
    <p:sldMasterId id="2147483823" r:id="rId16"/>
  </p:sldMasterIdLst>
  <p:notesMasterIdLst>
    <p:notesMasterId r:id="rId39"/>
  </p:notesMasterIdLst>
  <p:sldIdLst>
    <p:sldId id="2344" r:id="rId17"/>
    <p:sldId id="2751" r:id="rId18"/>
    <p:sldId id="3032" r:id="rId19"/>
    <p:sldId id="3033" r:id="rId20"/>
    <p:sldId id="2973" r:id="rId21"/>
    <p:sldId id="3018" r:id="rId22"/>
    <p:sldId id="3017" r:id="rId23"/>
    <p:sldId id="3019" r:id="rId24"/>
    <p:sldId id="3020" r:id="rId25"/>
    <p:sldId id="3021" r:id="rId26"/>
    <p:sldId id="3023" r:id="rId27"/>
    <p:sldId id="3022" r:id="rId28"/>
    <p:sldId id="3024" r:id="rId29"/>
    <p:sldId id="3025" r:id="rId30"/>
    <p:sldId id="3034" r:id="rId31"/>
    <p:sldId id="3026" r:id="rId32"/>
    <p:sldId id="3036" r:id="rId33"/>
    <p:sldId id="3028" r:id="rId34"/>
    <p:sldId id="3031" r:id="rId35"/>
    <p:sldId id="3035" r:id="rId36"/>
    <p:sldId id="3030" r:id="rId37"/>
    <p:sldId id="3029" r:id="rId38"/>
  </p:sldIdLst>
  <p:sldSz cx="12192000" cy="6858000"/>
  <p:notesSz cx="7077075" cy="9363075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1C4F01-18B7-D24E-A04B-F717F76D3AA7}" name="Stacy Cook" initials="SC" userId="S::scook@camsys.com::6a9f70e0-b3c7-4fe9-b6ac-e32f373b27df" providerId="AD"/>
  <p188:author id="{FB692403-1A19-F577-759A-B06A11885700}" name="Pragun Vinayak" initials="PV" userId="S::pvinayak@camsys.com::f7f43356-055a-4d5c-a737-d1fabf003560" providerId="AD"/>
  <p188:author id="{7CACB220-A548-96E4-1A85-CBE513F387BC}" name="Michael Wieck" initials="MW" userId="S::mwieck@camsys.com::cb71f4ce-3447-406b-a3ca-3b5047f41e27" providerId="AD"/>
  <p188:author id="{E2CCBD3A-1DD8-7A25-D8B1-5C26332FA249}" name="John Kaliski" initials="JK" userId="S::JKALISKI@camsys.com::130ed083-aed2-4753-b2d0-9ddffc48b117" providerId="AD"/>
  <p188:author id="{AD901659-9448-6F02-9944-1E115B37D00B}" name="Sharma, Shrota" initials="SS" userId="S::SharmaS@metro.net::afb18d89-fe14-434f-8e5d-2f393d385b50" providerId="AD"/>
  <p188:author id="{8FC55C67-FFAA-6B04-1C2B-40AF13039A09}" name="Naveen Juvva" initials="NJ" userId="S::njuvva@camsys.com::b6316e4d-259b-4380-b5ca-0c80ff2b89eb" providerId="AD"/>
  <p188:author id="{91B944BF-434B-D767-31AF-19CCF2E285F2}" name="Ron Basile" initials="RB" userId="S::rbasile@camsys.com::7ea1e318-6609-4d45-9910-aaff42c99740" providerId="AD"/>
  <p188:author id="{B73D67DA-2355-C7CA-AC8C-AE9E68869E7D}" name="Anurag Komanduri" initials="AK" userId="S::AKOMANDURI@camsys.com::cf5054da-d828-472d-a09a-17530e475a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5A7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756531-0827-4673-8280-59985F443E17}" v="154" dt="2026-04-21T16:14:28.4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tags" Target="tags/tag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microsoft.com/office/2018/10/relationships/authors" Target="authors.xml"/><Relationship Id="rId20" Type="http://schemas.openxmlformats.org/officeDocument/2006/relationships/slide" Target="slides/slide4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81A8936-9575-4A7B-96FF-759D075096BF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E2B0A10-6CCD-44B8-ADDC-B8A3B3A8A3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2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9363">
              <a:defRPr/>
            </a:pPr>
            <a:fld id="{7B9A7E43-4834-475E-93ED-49CA2AA3B6DC}" type="slidenum">
              <a:rPr lang="en-US">
                <a:solidFill>
                  <a:prstClr val="black"/>
                </a:solidFill>
                <a:latin typeface="Calibri"/>
              </a:rPr>
              <a:pPr defTabSz="939363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89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1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emf"/><Relationship Id="rId5" Type="http://schemas.openxmlformats.org/officeDocument/2006/relationships/image" Target="../media/image53.png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0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0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0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0.png"/><Relationship Id="rId4" Type="http://schemas.openxmlformats.org/officeDocument/2006/relationships/image" Target="../media/image6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0.png"/><Relationship Id="rId4" Type="http://schemas.openxmlformats.org/officeDocument/2006/relationships/image" Target="../media/image6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0.png"/><Relationship Id="rId4" Type="http://schemas.openxmlformats.org/officeDocument/2006/relationships/image" Target="../media/image66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0.png"/><Relationship Id="rId4" Type="http://schemas.openxmlformats.org/officeDocument/2006/relationships/image" Target="../media/image67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0.png"/><Relationship Id="rId4" Type="http://schemas.openxmlformats.org/officeDocument/2006/relationships/image" Target="../media/image6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0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7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4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.png"/><Relationship Id="rId4" Type="http://schemas.openxmlformats.org/officeDocument/2006/relationships/image" Target="../media/image44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.png"/><Relationship Id="rId4" Type="http://schemas.openxmlformats.org/officeDocument/2006/relationships/image" Target="../media/image44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4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0.png"/><Relationship Id="rId4" Type="http://schemas.openxmlformats.org/officeDocument/2006/relationships/image" Target="../media/image6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0.png"/><Relationship Id="rId4" Type="http://schemas.openxmlformats.org/officeDocument/2006/relationships/image" Target="../media/image6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0.png"/><Relationship Id="rId4" Type="http://schemas.openxmlformats.org/officeDocument/2006/relationships/image" Target="../media/image66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0.png"/><Relationship Id="rId4" Type="http://schemas.openxmlformats.org/officeDocument/2006/relationships/image" Target="../media/image67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0.png"/><Relationship Id="rId4" Type="http://schemas.openxmlformats.org/officeDocument/2006/relationships/image" Target="../media/image68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6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sv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sv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sv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emf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0059" y="220805"/>
            <a:ext cx="7293571" cy="2104706"/>
          </a:xfrm>
        </p:spPr>
        <p:txBody>
          <a:bodyPr/>
          <a:lstStyle>
            <a:lvl1pPr algn="r">
              <a:defRPr sz="4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1109" y="2540566"/>
            <a:ext cx="10712521" cy="314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7500"/>
              </a:spcAft>
            </a:pPr>
            <a:r>
              <a:rPr lang="en-US" sz="1400" i="1">
                <a:solidFill>
                  <a:srgbClr val="FFFFFF"/>
                </a:solidFill>
                <a:latin typeface="Arial Narrow"/>
              </a:rPr>
              <a:t>presented to</a:t>
            </a:r>
          </a:p>
          <a:p>
            <a:pPr algn="r"/>
            <a:r>
              <a:rPr lang="en-US" sz="1400" i="1">
                <a:solidFill>
                  <a:srgbClr val="FFFFFF"/>
                </a:solidFill>
                <a:latin typeface="Arial Narrow"/>
              </a:rPr>
              <a:t>presented by</a:t>
            </a:r>
          </a:p>
          <a:p>
            <a:pPr algn="r"/>
            <a:endParaRPr lang="en-US" sz="1800">
              <a:solidFill>
                <a:srgbClr val="FFFFFF"/>
              </a:solidFill>
              <a:latin typeface="Arial Narrow"/>
            </a:endParaRPr>
          </a:p>
          <a:p>
            <a:pPr algn="r"/>
            <a:endParaRPr lang="en-US" sz="1800">
              <a:solidFill>
                <a:srgbClr val="FFFFFF"/>
              </a:solidFill>
              <a:latin typeface="Arial Narrow"/>
            </a:endParaRPr>
          </a:p>
          <a:p>
            <a:pPr algn="r"/>
            <a:endParaRPr lang="en-US" sz="1800">
              <a:solidFill>
                <a:srgbClr val="FFFFFF"/>
              </a:solidFill>
              <a:latin typeface="Arial Narrow"/>
            </a:endParaRPr>
          </a:p>
          <a:p>
            <a:pPr algn="r"/>
            <a:endParaRPr lang="en-US" sz="1800">
              <a:solidFill>
                <a:srgbClr val="FFFFFF"/>
              </a:solidFill>
              <a:latin typeface="Arial Narrow"/>
            </a:endParaRPr>
          </a:p>
          <a:p>
            <a:pPr algn="r"/>
            <a:endParaRPr lang="en-US" sz="1800">
              <a:solidFill>
                <a:srgbClr val="FFFFFF"/>
              </a:solidFill>
              <a:latin typeface="Arial Narrow"/>
            </a:endParaRPr>
          </a:p>
          <a:p>
            <a:pPr algn="r"/>
            <a:endParaRPr lang="en-US" sz="18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30059" y="2798079"/>
            <a:ext cx="7337115" cy="470931"/>
          </a:xfrm>
        </p:spPr>
        <p:txBody>
          <a:bodyPr>
            <a:normAutofit/>
          </a:bodyPr>
          <a:lstStyle>
            <a:lvl1pPr algn="r">
              <a:buFontTx/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sz="2400"/>
              <a:t>Client Name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75917" y="6425746"/>
            <a:ext cx="2476500" cy="377825"/>
          </a:xfrm>
        </p:spPr>
        <p:txBody>
          <a:bodyPr>
            <a:normAutofit/>
          </a:bodyPr>
          <a:lstStyle>
            <a:lvl1pPr>
              <a:buFontTx/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561456" y="3992106"/>
            <a:ext cx="3405717" cy="989096"/>
          </a:xfrm>
        </p:spPr>
        <p:txBody>
          <a:bodyPr>
            <a:noAutofit/>
          </a:bodyPr>
          <a:lstStyle>
            <a:lvl1pPr algn="r">
              <a:buFontTx/>
              <a:buNone/>
              <a:defRPr sz="1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Presenters Name(s)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3" y="4992491"/>
            <a:ext cx="3263441" cy="15990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219456" cy="6866627"/>
            <a:chOff x="211639" y="0"/>
            <a:chExt cx="214604" cy="6866627"/>
          </a:xfrm>
        </p:grpSpPr>
        <p:sp>
          <p:nvSpPr>
            <p:cNvPr id="18" name="Rectangle 17"/>
            <p:cNvSpPr/>
            <p:nvPr/>
          </p:nvSpPr>
          <p:spPr>
            <a:xfrm>
              <a:off x="211639" y="0"/>
              <a:ext cx="214604" cy="1797603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1639" y="1797603"/>
              <a:ext cx="214604" cy="1635711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1639" y="3433314"/>
              <a:ext cx="214604" cy="1650876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1639" y="5084190"/>
              <a:ext cx="214604" cy="178243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552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441" y="2262434"/>
            <a:ext cx="1332321" cy="1390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266441" y="2005553"/>
            <a:ext cx="1332321" cy="2568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09600" y="128263"/>
            <a:ext cx="109728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Please select a Custom</a:t>
            </a:r>
            <a:r>
              <a:rPr lang="en-US" sz="2000" b="1" baseline="0">
                <a:latin typeface="Arial" panose="020B0604020202020204" pitchFamily="34" charset="0"/>
                <a:cs typeface="Arial" panose="020B0604020202020204" pitchFamily="34" charset="0"/>
              </a:rPr>
              <a:t> CS Theme from the Design Tab . . .</a:t>
            </a:r>
          </a:p>
          <a:p>
            <a:pPr algn="ctr"/>
            <a:r>
              <a:rPr lang="en-US" sz="2000" b="1" baseline="0">
                <a:latin typeface="Arial" panose="020B0604020202020204" pitchFamily="34" charset="0"/>
                <a:cs typeface="Arial" panose="020B0604020202020204" pitchFamily="34" charset="0"/>
              </a:rPr>
              <a:t>then Delete this Slide</a:t>
            </a:r>
          </a:p>
        </p:txBody>
      </p:sp>
    </p:spTree>
    <p:extLst>
      <p:ext uri="{BB962C8B-B14F-4D97-AF65-F5344CB8AC3E}">
        <p14:creationId xmlns:p14="http://schemas.microsoft.com/office/powerpoint/2010/main" val="10848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98" y="389477"/>
            <a:ext cx="9701569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6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6">
                  <a:lumMod val="50000"/>
                </a:schemeClr>
              </a:gs>
              <a:gs pos="0">
                <a:schemeClr val="accent6"/>
              </a:gs>
              <a:gs pos="100000">
                <a:schemeClr val="accent6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707809"/>
            <a:ext cx="8553117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58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5" y="389478"/>
            <a:ext cx="9342891" cy="646714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5">
                  <a:lumMod val="50000"/>
                </a:schemeClr>
              </a:gs>
              <a:gs pos="0">
                <a:schemeClr val="accent5"/>
              </a:gs>
              <a:gs pos="100000">
                <a:schemeClr val="accent5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65387"/>
            <a:ext cx="7180157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92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86" y="391724"/>
            <a:ext cx="9699413" cy="64662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3">
                  <a:lumMod val="50000"/>
                </a:schemeClr>
              </a:gs>
              <a:gs pos="0">
                <a:schemeClr val="accent3"/>
              </a:gs>
              <a:gs pos="100000">
                <a:schemeClr val="accent3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65387"/>
            <a:ext cx="7098877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0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9" y="389478"/>
            <a:ext cx="9695684" cy="647081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4">
                  <a:lumMod val="50000"/>
                </a:schemeClr>
              </a:gs>
              <a:gs pos="0">
                <a:schemeClr val="accent4"/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65387"/>
            <a:ext cx="7098877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71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2" y="389478"/>
            <a:ext cx="9712941" cy="647529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2">
                  <a:lumMod val="50000"/>
                </a:schemeClr>
              </a:gs>
              <a:gs pos="0">
                <a:schemeClr val="accent2"/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59" y="765387"/>
            <a:ext cx="7691774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82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4" y="389477"/>
            <a:ext cx="11497796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1">
                  <a:lumMod val="50000"/>
                </a:schemeClr>
              </a:gs>
              <a:gs pos="100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567" y="765387"/>
            <a:ext cx="6184939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78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E979A867-A343-4625-B9EE-DD921DC11B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37" y="404733"/>
            <a:ext cx="1832154" cy="5908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"/>
            <a:ext cx="12189292" cy="6859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67CFC0-BC85-4EBC-A60E-1F162A01B98C}"/>
              </a:ext>
            </a:extLst>
          </p:cNvPr>
          <p:cNvSpPr/>
          <p:nvPr userDrawn="1"/>
        </p:nvSpPr>
        <p:spPr>
          <a:xfrm rot="16200000">
            <a:off x="861937" y="-861936"/>
            <a:ext cx="6858000" cy="8581871"/>
          </a:xfrm>
          <a:prstGeom prst="rect">
            <a:avLst/>
          </a:prstGeom>
          <a:gradFill flip="none" rotWithShape="1">
            <a:gsLst>
              <a:gs pos="2000">
                <a:schemeClr val="tx1">
                  <a:lumMod val="5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`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1240155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199" y="1726566"/>
            <a:ext cx="10515601" cy="41817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chemeClr val="accent4"/>
              </a:buCl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basketball, drawing, game, window&#10;&#10;Description automatically generated">
            <a:extLst>
              <a:ext uri="{FF2B5EF4-FFF2-40B4-BE49-F238E27FC236}">
                <a16:creationId xmlns:a16="http://schemas.microsoft.com/office/drawing/2014/main" id="{E4D6D480-21C4-4586-B333-3B228640E1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" y="6275037"/>
            <a:ext cx="1202646" cy="5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5808" y="6490356"/>
            <a:ext cx="885952" cy="365125"/>
          </a:xfrm>
          <a:prstGeom prst="rect">
            <a:avLst/>
          </a:prstGeom>
        </p:spPr>
        <p:txBody>
          <a:bodyPr/>
          <a:lstStyle/>
          <a:p>
            <a:fld id="{6EFA8406-D672-4E03-9ABF-F4A7E3A351AA}" type="slidenum">
              <a:rPr lang="en-US" smtClean="0">
                <a:solidFill>
                  <a:srgbClr val="3F4D5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4D55">
                  <a:tint val="75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780948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9006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35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49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8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2286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BF-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/>
        </p:blipFill>
        <p:spPr>
          <a:xfrm>
            <a:off x="2621421" y="0"/>
            <a:ext cx="95705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9"/>
          <a:stretch/>
        </p:blipFill>
        <p:spPr>
          <a:xfrm>
            <a:off x="5020348" y="78378"/>
            <a:ext cx="6465886" cy="6783976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489205" y="0"/>
            <a:ext cx="8702795" cy="6858000"/>
          </a:xfrm>
          <a:prstGeom prst="rect">
            <a:avLst/>
          </a:prstGeom>
          <a:gradFill flip="none" rotWithShape="1">
            <a:gsLst>
              <a:gs pos="55756">
                <a:schemeClr val="accent4">
                  <a:alpha val="30000"/>
                </a:schemeClr>
              </a:gs>
              <a:gs pos="1460">
                <a:schemeClr val="accent5">
                  <a:alpha val="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7904136" cy="6858000"/>
          </a:xfrm>
          <a:prstGeom prst="rect">
            <a:avLst/>
          </a:prstGeom>
          <a:gradFill flip="none" rotWithShape="1">
            <a:gsLst>
              <a:gs pos="1460">
                <a:schemeClr val="accent5">
                  <a:alpha val="0"/>
                </a:schemeClr>
              </a:gs>
              <a:gs pos="59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" y="6785"/>
            <a:ext cx="12181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189" y="273234"/>
            <a:ext cx="7293571" cy="2161151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/>
          <a:lstStyle>
            <a:lvl1pPr algn="l">
              <a:lnSpc>
                <a:spcPct val="90000"/>
              </a:lnSpc>
              <a:defRPr sz="5000" b="1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Logistics-Based Development Solutions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0" y="2753778"/>
            <a:ext cx="6601097" cy="371273"/>
          </a:xfrm>
          <a:prstGeom prst="rect">
            <a:avLst/>
          </a:prstGeom>
          <a:gradFill flip="none" rotWithShape="1">
            <a:gsLst>
              <a:gs pos="1460">
                <a:schemeClr val="bg1">
                  <a:alpha val="0"/>
                </a:schemeClr>
              </a:gs>
              <a:gs pos="69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 userDrawn="1"/>
        </p:nvSpPr>
        <p:spPr>
          <a:xfrm>
            <a:off x="402189" y="3596049"/>
            <a:ext cx="4434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+mn-lt"/>
              </a:rPr>
              <a:t>Cambridge</a:t>
            </a:r>
            <a:r>
              <a:rPr lang="en-US" sz="1800" b="1" baseline="0">
                <a:latin typeface="+mn-lt"/>
              </a:rPr>
              <a:t> Systematics, Inc.</a:t>
            </a:r>
            <a:endParaRPr lang="en-US" sz="1800" b="1">
              <a:latin typeface="+mn-lt"/>
            </a:endParaRPr>
          </a:p>
          <a:p>
            <a:endParaRPr lang="en-US" sz="2000" b="1">
              <a:latin typeface="+mn-lt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189" y="3287737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/>
              <a:t>presented by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2189" y="2446001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/>
              <a:t>presented to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02189" y="2754313"/>
            <a:ext cx="4764088" cy="4527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35" name="Rectangle 34"/>
          <p:cNvSpPr/>
          <p:nvPr userDrawn="1"/>
        </p:nvSpPr>
        <p:spPr>
          <a:xfrm rot="10800000">
            <a:off x="8771919" y="6139542"/>
            <a:ext cx="3430908" cy="474993"/>
          </a:xfrm>
          <a:prstGeom prst="rect">
            <a:avLst/>
          </a:prstGeom>
          <a:gradFill flip="none" rotWithShape="1">
            <a:gsLst>
              <a:gs pos="1460">
                <a:schemeClr val="accent4">
                  <a:lumMod val="75000"/>
                  <a:alpha val="0"/>
                </a:schemeClr>
              </a:gs>
              <a:gs pos="69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02189" y="4162831"/>
            <a:ext cx="4849080" cy="531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pic>
        <p:nvPicPr>
          <p:cNvPr id="5" name="Picture 4" descr="A picture containing basketball, drawing, game, window&#10;&#10;Description automatically generated">
            <a:extLst>
              <a:ext uri="{FF2B5EF4-FFF2-40B4-BE49-F238E27FC236}">
                <a16:creationId xmlns:a16="http://schemas.microsoft.com/office/drawing/2014/main" id="{E14F45F1-229D-446E-AFA2-8710E519A8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9" y="4839939"/>
            <a:ext cx="2219232" cy="9230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38250" y="5705810"/>
            <a:ext cx="2618151" cy="9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29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0"/>
            <a:ext cx="12187767" cy="686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" y="3286126"/>
            <a:ext cx="12188420" cy="358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1095023" y="3288175"/>
            <a:ext cx="10957278" cy="3571406"/>
            <a:chOff x="-2552700" y="138113"/>
            <a:chExt cx="17291050" cy="5705860"/>
          </a:xfrm>
        </p:grpSpPr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2298700" y="138113"/>
              <a:ext cx="6661150" cy="1433513"/>
            </a:xfrm>
            <a:custGeom>
              <a:avLst/>
              <a:gdLst>
                <a:gd name="T0" fmla="*/ 4196 w 4196"/>
                <a:gd name="T1" fmla="*/ 0 h 903"/>
                <a:gd name="T2" fmla="*/ 2870 w 4196"/>
                <a:gd name="T3" fmla="*/ 903 h 903"/>
                <a:gd name="T4" fmla="*/ 0 w 4196"/>
                <a:gd name="T5" fmla="*/ 903 h 903"/>
                <a:gd name="T6" fmla="*/ 1855 w 4196"/>
                <a:gd name="T7" fmla="*/ 0 h 903"/>
                <a:gd name="T8" fmla="*/ 4196 w 4196"/>
                <a:gd name="T9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903">
                  <a:moveTo>
                    <a:pt x="4196" y="0"/>
                  </a:moveTo>
                  <a:lnTo>
                    <a:pt x="2870" y="903"/>
                  </a:lnTo>
                  <a:lnTo>
                    <a:pt x="0" y="903"/>
                  </a:lnTo>
                  <a:lnTo>
                    <a:pt x="1855" y="0"/>
                  </a:lnTo>
                  <a:lnTo>
                    <a:pt x="4196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7298582" y="4283075"/>
              <a:ext cx="6077693" cy="1560898"/>
            </a:xfrm>
            <a:custGeom>
              <a:avLst/>
              <a:gdLst>
                <a:gd name="T0" fmla="*/ 0 w 4397"/>
                <a:gd name="T1" fmla="*/ 1538 h 1538"/>
                <a:gd name="T2" fmla="*/ 3591 w 4397"/>
                <a:gd name="T3" fmla="*/ 1538 h 1538"/>
                <a:gd name="T4" fmla="*/ 4397 w 4397"/>
                <a:gd name="T5" fmla="*/ 5 h 1538"/>
                <a:gd name="T6" fmla="*/ 1489 w 4397"/>
                <a:gd name="T7" fmla="*/ 0 h 1538"/>
                <a:gd name="T8" fmla="*/ 0 w 4397"/>
                <a:gd name="T9" fmla="*/ 1538 h 1538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8796 w 10000"/>
                <a:gd name="connsiteY2" fmla="*/ 6393 h 10000"/>
                <a:gd name="connsiteX3" fmla="*/ 10000 w 10000"/>
                <a:gd name="connsiteY3" fmla="*/ 33 h 10000"/>
                <a:gd name="connsiteX4" fmla="*/ 3386 w 10000"/>
                <a:gd name="connsiteY4" fmla="*/ 0 h 10000"/>
                <a:gd name="connsiteX5" fmla="*/ 1293 w 10000"/>
                <a:gd name="connsiteY5" fmla="*/ 6393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8796 w 10000"/>
                <a:gd name="connsiteY1" fmla="*/ 6393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8707"/>
                <a:gd name="connsiteY0" fmla="*/ 6393 h 6393"/>
                <a:gd name="connsiteX1" fmla="*/ 7503 w 8707"/>
                <a:gd name="connsiteY1" fmla="*/ 6393 h 6393"/>
                <a:gd name="connsiteX2" fmla="*/ 8707 w 8707"/>
                <a:gd name="connsiteY2" fmla="*/ 33 h 6393"/>
                <a:gd name="connsiteX3" fmla="*/ 2093 w 8707"/>
                <a:gd name="connsiteY3" fmla="*/ 0 h 6393"/>
                <a:gd name="connsiteX4" fmla="*/ 0 w 8707"/>
                <a:gd name="connsiteY4" fmla="*/ 6393 h 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7" h="6393">
                  <a:moveTo>
                    <a:pt x="0" y="6393"/>
                  </a:moveTo>
                  <a:lnTo>
                    <a:pt x="7503" y="6393"/>
                  </a:lnTo>
                  <a:lnTo>
                    <a:pt x="8707" y="33"/>
                  </a:lnTo>
                  <a:lnTo>
                    <a:pt x="2093" y="0"/>
                  </a:lnTo>
                  <a:lnTo>
                    <a:pt x="0" y="639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-2552700" y="1752600"/>
              <a:ext cx="9159875" cy="2365375"/>
            </a:xfrm>
            <a:custGeom>
              <a:avLst/>
              <a:gdLst>
                <a:gd name="T0" fmla="*/ 5770 w 5770"/>
                <a:gd name="T1" fmla="*/ 0 h 1490"/>
                <a:gd name="T2" fmla="*/ 3593 w 5770"/>
                <a:gd name="T3" fmla="*/ 1485 h 1490"/>
                <a:gd name="T4" fmla="*/ 0 w 5770"/>
                <a:gd name="T5" fmla="*/ 1490 h 1490"/>
                <a:gd name="T6" fmla="*/ 2900 w 5770"/>
                <a:gd name="T7" fmla="*/ 0 h 1490"/>
                <a:gd name="T8" fmla="*/ 5770 w 5770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0" h="1490">
                  <a:moveTo>
                    <a:pt x="5770" y="0"/>
                  </a:moveTo>
                  <a:lnTo>
                    <a:pt x="3593" y="1485"/>
                  </a:lnTo>
                  <a:lnTo>
                    <a:pt x="0" y="1490"/>
                  </a:lnTo>
                  <a:lnTo>
                    <a:pt x="2900" y="0"/>
                  </a:lnTo>
                  <a:lnTo>
                    <a:pt x="5770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8864600" y="1747838"/>
              <a:ext cx="5873750" cy="2366963"/>
            </a:xfrm>
            <a:custGeom>
              <a:avLst/>
              <a:gdLst>
                <a:gd name="T0" fmla="*/ 0 w 3700"/>
                <a:gd name="T1" fmla="*/ 1479 h 1491"/>
                <a:gd name="T2" fmla="*/ 2898 w 3700"/>
                <a:gd name="T3" fmla="*/ 1491 h 1491"/>
                <a:gd name="T4" fmla="*/ 3700 w 3700"/>
                <a:gd name="T5" fmla="*/ 0 h 1491"/>
                <a:gd name="T6" fmla="*/ 1419 w 3700"/>
                <a:gd name="T7" fmla="*/ 0 h 1491"/>
                <a:gd name="T8" fmla="*/ 0 w 3700"/>
                <a:gd name="T9" fmla="*/ 14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0" h="1491">
                  <a:moveTo>
                    <a:pt x="0" y="1479"/>
                  </a:moveTo>
                  <a:lnTo>
                    <a:pt x="2898" y="1491"/>
                  </a:lnTo>
                  <a:lnTo>
                    <a:pt x="3700" y="0"/>
                  </a:lnTo>
                  <a:lnTo>
                    <a:pt x="1419" y="0"/>
                  </a:lnTo>
                  <a:lnTo>
                    <a:pt x="0" y="1479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3487738" y="1747838"/>
              <a:ext cx="7362825" cy="2370138"/>
            </a:xfrm>
            <a:custGeom>
              <a:avLst/>
              <a:gdLst>
                <a:gd name="T0" fmla="*/ 2163 w 4638"/>
                <a:gd name="T1" fmla="*/ 3 h 1493"/>
                <a:gd name="T2" fmla="*/ 4638 w 4638"/>
                <a:gd name="T3" fmla="*/ 0 h 1493"/>
                <a:gd name="T4" fmla="*/ 3196 w 4638"/>
                <a:gd name="T5" fmla="*/ 1493 h 1493"/>
                <a:gd name="T6" fmla="*/ 0 w 4638"/>
                <a:gd name="T7" fmla="*/ 1488 h 1493"/>
                <a:gd name="T8" fmla="*/ 2163 w 4638"/>
                <a:gd name="T9" fmla="*/ 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1493">
                  <a:moveTo>
                    <a:pt x="2163" y="3"/>
                  </a:moveTo>
                  <a:lnTo>
                    <a:pt x="4638" y="0"/>
                  </a:lnTo>
                  <a:lnTo>
                    <a:pt x="3196" y="1493"/>
                  </a:lnTo>
                  <a:lnTo>
                    <a:pt x="0" y="1488"/>
                  </a:lnTo>
                  <a:lnTo>
                    <a:pt x="2163" y="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72013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1" y="5461121"/>
            <a:ext cx="5139267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70224" y="5884983"/>
            <a:ext cx="5305777" cy="431800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70223" y="5461121"/>
            <a:ext cx="5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200" y="5168584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0223" y="5169431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66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60" y="355701"/>
            <a:ext cx="5303531" cy="2599949"/>
          </a:xfrm>
          <a:prstGeom prst="rect">
            <a:avLst/>
          </a:prstGeom>
        </p:spPr>
      </p:pic>
      <p:sp>
        <p:nvSpPr>
          <p:cNvPr id="42" name="Freeform 16"/>
          <p:cNvSpPr>
            <a:spLocks/>
          </p:cNvSpPr>
          <p:nvPr/>
        </p:nvSpPr>
        <p:spPr bwMode="auto">
          <a:xfrm>
            <a:off x="6396038" y="4283075"/>
            <a:ext cx="6980238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46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-gray">
    <p:bg>
      <p:bgPr>
        <a:gradFill flip="none" rotWithShape="1">
          <a:gsLst>
            <a:gs pos="0">
              <a:srgbClr val="556873"/>
            </a:gs>
            <a:gs pos="100000">
              <a:schemeClr val="bg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5" name="Picture 64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E9A06AAA-E96F-4F3A-903B-902377D01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77" y="-16932"/>
            <a:ext cx="212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1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light blue"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  <p:pic>
        <p:nvPicPr>
          <p:cNvPr id="5" name="Picture 4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E3869C16-8E69-4486-BD41-A889844020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77" y="-25398"/>
            <a:ext cx="212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86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purple">
    <p:bg>
      <p:bgPr>
        <a:gradFill>
          <a:gsLst>
            <a:gs pos="0">
              <a:schemeClr val="accent3"/>
            </a:gs>
            <a:gs pos="100000">
              <a:schemeClr val="accent3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  <p:pic>
        <p:nvPicPr>
          <p:cNvPr id="5" name="Picture 4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E68FBEB5-77F7-42DA-A4C2-DF0E7EEC0B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77" y="-25398"/>
            <a:ext cx="212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1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dark blue">
    <p:bg>
      <p:bgPr>
        <a:gradFill>
          <a:gsLst>
            <a:gs pos="0">
              <a:schemeClr val="accent5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  <p:pic>
        <p:nvPicPr>
          <p:cNvPr id="5" name="Picture 4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DC8AAD2A-F24D-47AB-87E9-7E54AC50AB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77" y="-25398"/>
            <a:ext cx="212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02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green">
    <p:bg>
      <p:bgPr>
        <a:gradFill>
          <a:gsLst>
            <a:gs pos="0">
              <a:schemeClr val="accent2"/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  <p:pic>
        <p:nvPicPr>
          <p:cNvPr id="5" name="Picture 4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47C74046-C80E-466C-8E9C-AA092EC11A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77" y="-25398"/>
            <a:ext cx="212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1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98" y="389477"/>
            <a:ext cx="9701569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6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6">
                  <a:lumMod val="50000"/>
                </a:schemeClr>
              </a:gs>
              <a:gs pos="0">
                <a:schemeClr val="accent6"/>
              </a:gs>
              <a:gs pos="100000">
                <a:schemeClr val="accent6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735" y="707809"/>
            <a:ext cx="621114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441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5" y="389478"/>
            <a:ext cx="9342891" cy="646714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5">
                  <a:lumMod val="50000"/>
                </a:schemeClr>
              </a:gs>
              <a:gs pos="0">
                <a:schemeClr val="accent5"/>
              </a:gs>
              <a:gs pos="100000">
                <a:schemeClr val="accent5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451" y="765387"/>
            <a:ext cx="502305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410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86" y="391724"/>
            <a:ext cx="9699413" cy="64662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3">
                  <a:lumMod val="50000"/>
                </a:schemeClr>
              </a:gs>
              <a:gs pos="0">
                <a:schemeClr val="accent3"/>
              </a:gs>
              <a:gs pos="100000">
                <a:schemeClr val="accent3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39" y="765387"/>
            <a:ext cx="4930988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7" cy="3442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963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9" y="389478"/>
            <a:ext cx="9695684" cy="647081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4">
                  <a:lumMod val="50000"/>
                </a:schemeClr>
              </a:gs>
              <a:gs pos="0">
                <a:schemeClr val="accent4"/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5624"/>
            <a:ext cx="3538388" cy="3435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39" y="765387"/>
            <a:ext cx="4930988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23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2" y="389478"/>
            <a:ext cx="9712941" cy="647529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2">
                  <a:lumMod val="50000"/>
                </a:schemeClr>
              </a:gs>
              <a:gs pos="0">
                <a:schemeClr val="accent2"/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107" y="765387"/>
            <a:ext cx="547962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6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0"/>
            <a:ext cx="12187767" cy="686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" y="3286126"/>
            <a:ext cx="12188420" cy="358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1095023" y="3288175"/>
            <a:ext cx="10957278" cy="3571406"/>
            <a:chOff x="-2552700" y="138113"/>
            <a:chExt cx="17291050" cy="5705860"/>
          </a:xfrm>
        </p:grpSpPr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2298700" y="138113"/>
              <a:ext cx="6661150" cy="1433513"/>
            </a:xfrm>
            <a:custGeom>
              <a:avLst/>
              <a:gdLst>
                <a:gd name="T0" fmla="*/ 4196 w 4196"/>
                <a:gd name="T1" fmla="*/ 0 h 903"/>
                <a:gd name="T2" fmla="*/ 2870 w 4196"/>
                <a:gd name="T3" fmla="*/ 903 h 903"/>
                <a:gd name="T4" fmla="*/ 0 w 4196"/>
                <a:gd name="T5" fmla="*/ 903 h 903"/>
                <a:gd name="T6" fmla="*/ 1855 w 4196"/>
                <a:gd name="T7" fmla="*/ 0 h 903"/>
                <a:gd name="T8" fmla="*/ 4196 w 4196"/>
                <a:gd name="T9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903">
                  <a:moveTo>
                    <a:pt x="4196" y="0"/>
                  </a:moveTo>
                  <a:lnTo>
                    <a:pt x="2870" y="903"/>
                  </a:lnTo>
                  <a:lnTo>
                    <a:pt x="0" y="903"/>
                  </a:lnTo>
                  <a:lnTo>
                    <a:pt x="1855" y="0"/>
                  </a:lnTo>
                  <a:lnTo>
                    <a:pt x="4196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7298582" y="4283075"/>
              <a:ext cx="6077693" cy="1560898"/>
            </a:xfrm>
            <a:custGeom>
              <a:avLst/>
              <a:gdLst>
                <a:gd name="T0" fmla="*/ 0 w 4397"/>
                <a:gd name="T1" fmla="*/ 1538 h 1538"/>
                <a:gd name="T2" fmla="*/ 3591 w 4397"/>
                <a:gd name="T3" fmla="*/ 1538 h 1538"/>
                <a:gd name="T4" fmla="*/ 4397 w 4397"/>
                <a:gd name="T5" fmla="*/ 5 h 1538"/>
                <a:gd name="T6" fmla="*/ 1489 w 4397"/>
                <a:gd name="T7" fmla="*/ 0 h 1538"/>
                <a:gd name="T8" fmla="*/ 0 w 4397"/>
                <a:gd name="T9" fmla="*/ 1538 h 1538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8796 w 10000"/>
                <a:gd name="connsiteY2" fmla="*/ 6393 h 10000"/>
                <a:gd name="connsiteX3" fmla="*/ 10000 w 10000"/>
                <a:gd name="connsiteY3" fmla="*/ 33 h 10000"/>
                <a:gd name="connsiteX4" fmla="*/ 3386 w 10000"/>
                <a:gd name="connsiteY4" fmla="*/ 0 h 10000"/>
                <a:gd name="connsiteX5" fmla="*/ 1293 w 10000"/>
                <a:gd name="connsiteY5" fmla="*/ 6393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8796 w 10000"/>
                <a:gd name="connsiteY1" fmla="*/ 6393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8707"/>
                <a:gd name="connsiteY0" fmla="*/ 6393 h 6393"/>
                <a:gd name="connsiteX1" fmla="*/ 7503 w 8707"/>
                <a:gd name="connsiteY1" fmla="*/ 6393 h 6393"/>
                <a:gd name="connsiteX2" fmla="*/ 8707 w 8707"/>
                <a:gd name="connsiteY2" fmla="*/ 33 h 6393"/>
                <a:gd name="connsiteX3" fmla="*/ 2093 w 8707"/>
                <a:gd name="connsiteY3" fmla="*/ 0 h 6393"/>
                <a:gd name="connsiteX4" fmla="*/ 0 w 8707"/>
                <a:gd name="connsiteY4" fmla="*/ 6393 h 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7" h="6393">
                  <a:moveTo>
                    <a:pt x="0" y="6393"/>
                  </a:moveTo>
                  <a:lnTo>
                    <a:pt x="7503" y="6393"/>
                  </a:lnTo>
                  <a:lnTo>
                    <a:pt x="8707" y="33"/>
                  </a:lnTo>
                  <a:lnTo>
                    <a:pt x="2093" y="0"/>
                  </a:lnTo>
                  <a:lnTo>
                    <a:pt x="0" y="639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-2552700" y="1752600"/>
              <a:ext cx="9159875" cy="2365375"/>
            </a:xfrm>
            <a:custGeom>
              <a:avLst/>
              <a:gdLst>
                <a:gd name="T0" fmla="*/ 5770 w 5770"/>
                <a:gd name="T1" fmla="*/ 0 h 1490"/>
                <a:gd name="T2" fmla="*/ 3593 w 5770"/>
                <a:gd name="T3" fmla="*/ 1485 h 1490"/>
                <a:gd name="T4" fmla="*/ 0 w 5770"/>
                <a:gd name="T5" fmla="*/ 1490 h 1490"/>
                <a:gd name="T6" fmla="*/ 2900 w 5770"/>
                <a:gd name="T7" fmla="*/ 0 h 1490"/>
                <a:gd name="T8" fmla="*/ 5770 w 5770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0" h="1490">
                  <a:moveTo>
                    <a:pt x="5770" y="0"/>
                  </a:moveTo>
                  <a:lnTo>
                    <a:pt x="3593" y="1485"/>
                  </a:lnTo>
                  <a:lnTo>
                    <a:pt x="0" y="1490"/>
                  </a:lnTo>
                  <a:lnTo>
                    <a:pt x="2900" y="0"/>
                  </a:lnTo>
                  <a:lnTo>
                    <a:pt x="5770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8864600" y="1747838"/>
              <a:ext cx="5873750" cy="2366963"/>
            </a:xfrm>
            <a:custGeom>
              <a:avLst/>
              <a:gdLst>
                <a:gd name="T0" fmla="*/ 0 w 3700"/>
                <a:gd name="T1" fmla="*/ 1479 h 1491"/>
                <a:gd name="T2" fmla="*/ 2898 w 3700"/>
                <a:gd name="T3" fmla="*/ 1491 h 1491"/>
                <a:gd name="T4" fmla="*/ 3700 w 3700"/>
                <a:gd name="T5" fmla="*/ 0 h 1491"/>
                <a:gd name="T6" fmla="*/ 1419 w 3700"/>
                <a:gd name="T7" fmla="*/ 0 h 1491"/>
                <a:gd name="T8" fmla="*/ 0 w 3700"/>
                <a:gd name="T9" fmla="*/ 14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0" h="1491">
                  <a:moveTo>
                    <a:pt x="0" y="1479"/>
                  </a:moveTo>
                  <a:lnTo>
                    <a:pt x="2898" y="1491"/>
                  </a:lnTo>
                  <a:lnTo>
                    <a:pt x="3700" y="0"/>
                  </a:lnTo>
                  <a:lnTo>
                    <a:pt x="1419" y="0"/>
                  </a:lnTo>
                  <a:lnTo>
                    <a:pt x="0" y="1479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3487738" y="1747838"/>
              <a:ext cx="7362825" cy="2370138"/>
            </a:xfrm>
            <a:custGeom>
              <a:avLst/>
              <a:gdLst>
                <a:gd name="T0" fmla="*/ 2163 w 4638"/>
                <a:gd name="T1" fmla="*/ 3 h 1493"/>
                <a:gd name="T2" fmla="*/ 4638 w 4638"/>
                <a:gd name="T3" fmla="*/ 0 h 1493"/>
                <a:gd name="T4" fmla="*/ 3196 w 4638"/>
                <a:gd name="T5" fmla="*/ 1493 h 1493"/>
                <a:gd name="T6" fmla="*/ 0 w 4638"/>
                <a:gd name="T7" fmla="*/ 1488 h 1493"/>
                <a:gd name="T8" fmla="*/ 2163 w 4638"/>
                <a:gd name="T9" fmla="*/ 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1493">
                  <a:moveTo>
                    <a:pt x="2163" y="3"/>
                  </a:moveTo>
                  <a:lnTo>
                    <a:pt x="4638" y="0"/>
                  </a:lnTo>
                  <a:lnTo>
                    <a:pt x="3196" y="1493"/>
                  </a:lnTo>
                  <a:lnTo>
                    <a:pt x="0" y="1488"/>
                  </a:lnTo>
                  <a:lnTo>
                    <a:pt x="2163" y="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72013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1" y="5461121"/>
            <a:ext cx="5139267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70224" y="5884983"/>
            <a:ext cx="5305777" cy="431800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70223" y="5461121"/>
            <a:ext cx="5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200" y="5168584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0223" y="5169431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66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60" y="355701"/>
            <a:ext cx="5303531" cy="2599949"/>
          </a:xfrm>
          <a:prstGeom prst="rect">
            <a:avLst/>
          </a:prstGeom>
        </p:spPr>
      </p:pic>
      <p:sp>
        <p:nvSpPr>
          <p:cNvPr id="42" name="Freeform 16"/>
          <p:cNvSpPr>
            <a:spLocks/>
          </p:cNvSpPr>
          <p:nvPr/>
        </p:nvSpPr>
        <p:spPr bwMode="auto">
          <a:xfrm>
            <a:off x="6396038" y="4283075"/>
            <a:ext cx="6980238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64C7F2-3040-4DBE-A706-C8CB41C16D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4413" cy="328242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below to add a photo</a:t>
            </a:r>
          </a:p>
        </p:txBody>
      </p:sp>
    </p:spTree>
    <p:extLst>
      <p:ext uri="{BB962C8B-B14F-4D97-AF65-F5344CB8AC3E}">
        <p14:creationId xmlns:p14="http://schemas.microsoft.com/office/powerpoint/2010/main" val="1194595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4" y="389477"/>
            <a:ext cx="11497796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1">
                  <a:lumMod val="50000"/>
                </a:schemeClr>
              </a:gs>
              <a:gs pos="100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1" y="765387"/>
            <a:ext cx="621114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5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835"/>
          </a:xfrm>
          <a:prstGeom prst="rect">
            <a:avLst/>
          </a:prstGeom>
          <a:gradFill>
            <a:gsLst>
              <a:gs pos="0">
                <a:srgbClr val="556873"/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4" y="0"/>
            <a:ext cx="12192003" cy="6858000"/>
          </a:xfrm>
          <a:prstGeom prst="rect">
            <a:avLst/>
          </a:prstGeom>
          <a:gradFill>
            <a:gsLst>
              <a:gs pos="52000">
                <a:srgbClr val="556873">
                  <a:alpha val="0"/>
                </a:srgbClr>
              </a:gs>
              <a:gs pos="0">
                <a:schemeClr val="accent1">
                  <a:alpha val="30000"/>
                </a:schemeClr>
              </a:gs>
              <a:gs pos="100000">
                <a:schemeClr val="accent1">
                  <a:lumMod val="50000"/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402080"/>
            <a:ext cx="12192000" cy="2749973"/>
          </a:xfrm>
          <a:prstGeom prst="rect">
            <a:avLst/>
          </a:prstGeom>
          <a:gradFill flip="none" rotWithShape="1">
            <a:gsLst>
              <a:gs pos="49600">
                <a:schemeClr val="accent1">
                  <a:lumMod val="50000"/>
                </a:schemeClr>
              </a:gs>
              <a:gs pos="100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" y="1767839"/>
            <a:ext cx="11040533" cy="2099733"/>
          </a:xfrm>
          <a:prstGeom prst="rect">
            <a:avLst/>
          </a:prstGeom>
        </p:spPr>
        <p:txBody>
          <a:bodyPr anchor="ctr" anchorCtr="0"/>
          <a:lstStyle>
            <a:lvl1pPr algn="r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70933" y="1014324"/>
            <a:ext cx="4450080" cy="52322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cap="all" spc="1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Appendix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31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"/>
            <a:ext cx="12189292" cy="6859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1240155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199" y="1726566"/>
            <a:ext cx="10515601" cy="41817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chemeClr val="accent4"/>
              </a:buCl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E979A867-A343-4625-B9EE-DD921DC11B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77" y="-25398"/>
            <a:ext cx="212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931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" y="190"/>
            <a:ext cx="12189288" cy="6859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87" y="249979"/>
            <a:ext cx="10515600" cy="1184224"/>
          </a:xfrm>
          <a:prstGeom prst="rect">
            <a:avLst/>
          </a:pr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60536" y="235806"/>
            <a:ext cx="70886" cy="119839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3127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8314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BF-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/>
        </p:blipFill>
        <p:spPr>
          <a:xfrm>
            <a:off x="2621421" y="0"/>
            <a:ext cx="9570579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489205" y="0"/>
            <a:ext cx="8702795" cy="6858000"/>
          </a:xfrm>
          <a:prstGeom prst="rect">
            <a:avLst/>
          </a:prstGeom>
          <a:gradFill flip="none" rotWithShape="1">
            <a:gsLst>
              <a:gs pos="55756">
                <a:schemeClr val="accent4">
                  <a:alpha val="30000"/>
                </a:schemeClr>
              </a:gs>
              <a:gs pos="1460">
                <a:schemeClr val="accent5">
                  <a:alpha val="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7904136" cy="6858000"/>
          </a:xfrm>
          <a:prstGeom prst="rect">
            <a:avLst/>
          </a:prstGeom>
          <a:gradFill flip="none" rotWithShape="1">
            <a:gsLst>
              <a:gs pos="1460">
                <a:schemeClr val="accent5">
                  <a:alpha val="0"/>
                </a:schemeClr>
              </a:gs>
              <a:gs pos="59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190" y="5030272"/>
            <a:ext cx="4030474" cy="14378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189" y="273234"/>
            <a:ext cx="7293571" cy="2161151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/>
          <a:lstStyle>
            <a:lvl1pPr algn="l">
              <a:lnSpc>
                <a:spcPct val="90000"/>
              </a:lnSpc>
              <a:defRPr sz="5000" b="1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Logistics-Based Development Solutions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393341" y="3076185"/>
            <a:ext cx="4434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+mn-lt"/>
              </a:rPr>
              <a:t>Cambridge</a:t>
            </a:r>
            <a:r>
              <a:rPr lang="en-US" sz="1800" b="1" baseline="0">
                <a:latin typeface="+mn-lt"/>
              </a:rPr>
              <a:t> Systematics, Inc.</a:t>
            </a:r>
            <a:endParaRPr lang="en-US" sz="1800" b="1">
              <a:latin typeface="+mn-lt"/>
            </a:endParaRPr>
          </a:p>
          <a:p>
            <a:endParaRPr lang="en-US" sz="2000" b="1">
              <a:latin typeface="+mn-lt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189" y="2743820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/>
              <a:t>presented by</a:t>
            </a:r>
          </a:p>
        </p:txBody>
      </p:sp>
      <p:sp>
        <p:nvSpPr>
          <p:cNvPr id="35" name="Rectangle 34"/>
          <p:cNvSpPr/>
          <p:nvPr userDrawn="1"/>
        </p:nvSpPr>
        <p:spPr>
          <a:xfrm rot="10800000">
            <a:off x="8771919" y="6139542"/>
            <a:ext cx="3430908" cy="474993"/>
          </a:xfrm>
          <a:prstGeom prst="rect">
            <a:avLst/>
          </a:prstGeom>
          <a:gradFill flip="none" rotWithShape="1">
            <a:gsLst>
              <a:gs pos="1460">
                <a:schemeClr val="accent4">
                  <a:lumMod val="75000"/>
                  <a:alpha val="0"/>
                </a:schemeClr>
              </a:gs>
              <a:gs pos="69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94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-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A0A8D8-0711-4EA6-BFB7-5E00F323A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F8E2DB-0D42-4801-8C39-822F3A7312EE}"/>
              </a:ext>
            </a:extLst>
          </p:cNvPr>
          <p:cNvSpPr/>
          <p:nvPr userDrawn="1"/>
        </p:nvSpPr>
        <p:spPr>
          <a:xfrm>
            <a:off x="0" y="0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989" y="6309568"/>
            <a:ext cx="2374397" cy="35164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B3626-F2CE-49CC-82A7-7119BECFF8BC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E05041F-ED6B-4495-80C4-0B78DB8813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" y="6226528"/>
            <a:ext cx="1097576" cy="5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wer&#10;&#10;Description automatically generated">
            <a:extLst>
              <a:ext uri="{FF2B5EF4-FFF2-40B4-BE49-F238E27FC236}">
                <a16:creationId xmlns:a16="http://schemas.microsoft.com/office/drawing/2014/main" id="{7997DD48-E9CE-4F0A-B371-E775EFEE4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A09DE9-0513-4DC0-9D64-5D0340D806F8}"/>
              </a:ext>
            </a:extLst>
          </p:cNvPr>
          <p:cNvSpPr/>
          <p:nvPr userDrawn="1"/>
        </p:nvSpPr>
        <p:spPr>
          <a:xfrm>
            <a:off x="0" y="0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67BBE-794F-4953-9D46-E24D7F160949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C819232-BFB1-4A28-98BC-2FD3AA54E3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" y="6226528"/>
            <a:ext cx="1097576" cy="51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88ACB1-E62D-4103-934E-D9ABB69BC4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989" y="6309568"/>
            <a:ext cx="2374397" cy="3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74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6B1069-823E-4E45-B3E8-578EEEA6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AAC43F-FC0C-474C-9832-1A83D575EAD0}"/>
              </a:ext>
            </a:extLst>
          </p:cNvPr>
          <p:cNvSpPr/>
          <p:nvPr userDrawn="1"/>
        </p:nvSpPr>
        <p:spPr>
          <a:xfrm>
            <a:off x="0" y="0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5E984A-1DBD-40C9-80DB-61EEFB0D5F07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8FDCEAE-C65F-4B3E-AEEC-25EFE7B00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" y="6226528"/>
            <a:ext cx="1097576" cy="517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6C014-F9D3-49F4-B120-D696F4B678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989" y="6309568"/>
            <a:ext cx="2374397" cy="3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7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F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CB5D1C1-B90B-4E9D-9CD9-FC20EA2E0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E09392-E6EE-41F0-A3A0-FD3838D2C205}"/>
              </a:ext>
            </a:extLst>
          </p:cNvPr>
          <p:cNvSpPr/>
          <p:nvPr userDrawn="1"/>
        </p:nvSpPr>
        <p:spPr>
          <a:xfrm>
            <a:off x="0" y="0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5E984A-1DBD-40C9-80DB-61EEFB0D5F07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EAB7F6B-315F-4693-9837-8C582EBAA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" y="6226528"/>
            <a:ext cx="1097576" cy="51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AA8C0-7AF3-4B4A-BBF1-1ED58E2411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989" y="6309568"/>
            <a:ext cx="2374397" cy="3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10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A792DD-EADA-4A39-A329-760C0A9364E3}"/>
              </a:ext>
            </a:extLst>
          </p:cNvPr>
          <p:cNvSpPr/>
          <p:nvPr/>
        </p:nvSpPr>
        <p:spPr>
          <a:xfrm>
            <a:off x="-1" y="3344707"/>
            <a:ext cx="12192001" cy="353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BD7CCD-FAC5-4033-B863-EACC248A7ABA}"/>
              </a:ext>
            </a:extLst>
          </p:cNvPr>
          <p:cNvGrpSpPr/>
          <p:nvPr/>
        </p:nvGrpSpPr>
        <p:grpSpPr>
          <a:xfrm>
            <a:off x="1095023" y="3288175"/>
            <a:ext cx="10957278" cy="3571406"/>
            <a:chOff x="-2552700" y="138113"/>
            <a:chExt cx="17291050" cy="5705860"/>
          </a:xfrm>
          <a:solidFill>
            <a:schemeClr val="bg1">
              <a:alpha val="5000"/>
            </a:schemeClr>
          </a:solidFill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507DB0A6-2B8C-4B3E-B182-32117AC51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138113"/>
              <a:ext cx="6661150" cy="1433513"/>
            </a:xfrm>
            <a:custGeom>
              <a:avLst/>
              <a:gdLst>
                <a:gd name="T0" fmla="*/ 4196 w 4196"/>
                <a:gd name="T1" fmla="*/ 0 h 903"/>
                <a:gd name="T2" fmla="*/ 2870 w 4196"/>
                <a:gd name="T3" fmla="*/ 903 h 903"/>
                <a:gd name="T4" fmla="*/ 0 w 4196"/>
                <a:gd name="T5" fmla="*/ 903 h 903"/>
                <a:gd name="T6" fmla="*/ 1855 w 4196"/>
                <a:gd name="T7" fmla="*/ 0 h 903"/>
                <a:gd name="T8" fmla="*/ 4196 w 4196"/>
                <a:gd name="T9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903">
                  <a:moveTo>
                    <a:pt x="4196" y="0"/>
                  </a:moveTo>
                  <a:lnTo>
                    <a:pt x="2870" y="903"/>
                  </a:lnTo>
                  <a:lnTo>
                    <a:pt x="0" y="903"/>
                  </a:lnTo>
                  <a:lnTo>
                    <a:pt x="1855" y="0"/>
                  </a:lnTo>
                  <a:lnTo>
                    <a:pt x="41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6F1096D-7AAD-4136-A9D6-AC2C19C31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582" y="4283075"/>
              <a:ext cx="6077693" cy="1560898"/>
            </a:xfrm>
            <a:custGeom>
              <a:avLst/>
              <a:gdLst>
                <a:gd name="T0" fmla="*/ 0 w 4397"/>
                <a:gd name="T1" fmla="*/ 1538 h 1538"/>
                <a:gd name="T2" fmla="*/ 3591 w 4397"/>
                <a:gd name="T3" fmla="*/ 1538 h 1538"/>
                <a:gd name="T4" fmla="*/ 4397 w 4397"/>
                <a:gd name="T5" fmla="*/ 5 h 1538"/>
                <a:gd name="T6" fmla="*/ 1489 w 4397"/>
                <a:gd name="T7" fmla="*/ 0 h 1538"/>
                <a:gd name="T8" fmla="*/ 0 w 4397"/>
                <a:gd name="T9" fmla="*/ 1538 h 1538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8796 w 10000"/>
                <a:gd name="connsiteY2" fmla="*/ 6393 h 10000"/>
                <a:gd name="connsiteX3" fmla="*/ 10000 w 10000"/>
                <a:gd name="connsiteY3" fmla="*/ 33 h 10000"/>
                <a:gd name="connsiteX4" fmla="*/ 3386 w 10000"/>
                <a:gd name="connsiteY4" fmla="*/ 0 h 10000"/>
                <a:gd name="connsiteX5" fmla="*/ 1293 w 10000"/>
                <a:gd name="connsiteY5" fmla="*/ 6393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8796 w 10000"/>
                <a:gd name="connsiteY1" fmla="*/ 6393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8707"/>
                <a:gd name="connsiteY0" fmla="*/ 6393 h 6393"/>
                <a:gd name="connsiteX1" fmla="*/ 7503 w 8707"/>
                <a:gd name="connsiteY1" fmla="*/ 6393 h 6393"/>
                <a:gd name="connsiteX2" fmla="*/ 8707 w 8707"/>
                <a:gd name="connsiteY2" fmla="*/ 33 h 6393"/>
                <a:gd name="connsiteX3" fmla="*/ 2093 w 8707"/>
                <a:gd name="connsiteY3" fmla="*/ 0 h 6393"/>
                <a:gd name="connsiteX4" fmla="*/ 0 w 8707"/>
                <a:gd name="connsiteY4" fmla="*/ 6393 h 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7" h="6393">
                  <a:moveTo>
                    <a:pt x="0" y="6393"/>
                  </a:moveTo>
                  <a:lnTo>
                    <a:pt x="7503" y="6393"/>
                  </a:lnTo>
                  <a:lnTo>
                    <a:pt x="8707" y="33"/>
                  </a:lnTo>
                  <a:lnTo>
                    <a:pt x="2093" y="0"/>
                  </a:lnTo>
                  <a:lnTo>
                    <a:pt x="0" y="63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E9FBEA2A-CB88-4373-BCA2-20751C05E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52700" y="1752600"/>
              <a:ext cx="9159875" cy="2365375"/>
            </a:xfrm>
            <a:custGeom>
              <a:avLst/>
              <a:gdLst>
                <a:gd name="T0" fmla="*/ 5770 w 5770"/>
                <a:gd name="T1" fmla="*/ 0 h 1490"/>
                <a:gd name="T2" fmla="*/ 3593 w 5770"/>
                <a:gd name="T3" fmla="*/ 1485 h 1490"/>
                <a:gd name="T4" fmla="*/ 0 w 5770"/>
                <a:gd name="T5" fmla="*/ 1490 h 1490"/>
                <a:gd name="T6" fmla="*/ 2900 w 5770"/>
                <a:gd name="T7" fmla="*/ 0 h 1490"/>
                <a:gd name="T8" fmla="*/ 5770 w 5770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0" h="1490">
                  <a:moveTo>
                    <a:pt x="5770" y="0"/>
                  </a:moveTo>
                  <a:lnTo>
                    <a:pt x="3593" y="1485"/>
                  </a:lnTo>
                  <a:lnTo>
                    <a:pt x="0" y="1490"/>
                  </a:lnTo>
                  <a:lnTo>
                    <a:pt x="2900" y="0"/>
                  </a:lnTo>
                  <a:lnTo>
                    <a:pt x="57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4492C749-B2CE-4433-B045-00F7A8001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4600" y="1747838"/>
              <a:ext cx="5873750" cy="2366963"/>
            </a:xfrm>
            <a:custGeom>
              <a:avLst/>
              <a:gdLst>
                <a:gd name="T0" fmla="*/ 0 w 3700"/>
                <a:gd name="T1" fmla="*/ 1479 h 1491"/>
                <a:gd name="T2" fmla="*/ 2898 w 3700"/>
                <a:gd name="T3" fmla="*/ 1491 h 1491"/>
                <a:gd name="T4" fmla="*/ 3700 w 3700"/>
                <a:gd name="T5" fmla="*/ 0 h 1491"/>
                <a:gd name="T6" fmla="*/ 1419 w 3700"/>
                <a:gd name="T7" fmla="*/ 0 h 1491"/>
                <a:gd name="T8" fmla="*/ 0 w 3700"/>
                <a:gd name="T9" fmla="*/ 14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0" h="1491">
                  <a:moveTo>
                    <a:pt x="0" y="1479"/>
                  </a:moveTo>
                  <a:lnTo>
                    <a:pt x="2898" y="1491"/>
                  </a:lnTo>
                  <a:lnTo>
                    <a:pt x="3700" y="0"/>
                  </a:lnTo>
                  <a:lnTo>
                    <a:pt x="1419" y="0"/>
                  </a:lnTo>
                  <a:lnTo>
                    <a:pt x="0" y="14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02843182-4044-4E8F-AE28-6D5DA0A11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1747838"/>
              <a:ext cx="7362825" cy="2370138"/>
            </a:xfrm>
            <a:custGeom>
              <a:avLst/>
              <a:gdLst>
                <a:gd name="T0" fmla="*/ 2163 w 4638"/>
                <a:gd name="T1" fmla="*/ 3 h 1493"/>
                <a:gd name="T2" fmla="*/ 4638 w 4638"/>
                <a:gd name="T3" fmla="*/ 0 h 1493"/>
                <a:gd name="T4" fmla="*/ 3196 w 4638"/>
                <a:gd name="T5" fmla="*/ 1493 h 1493"/>
                <a:gd name="T6" fmla="*/ 0 w 4638"/>
                <a:gd name="T7" fmla="*/ 1488 h 1493"/>
                <a:gd name="T8" fmla="*/ 2163 w 4638"/>
                <a:gd name="T9" fmla="*/ 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1493">
                  <a:moveTo>
                    <a:pt x="2163" y="3"/>
                  </a:moveTo>
                  <a:lnTo>
                    <a:pt x="4638" y="0"/>
                  </a:lnTo>
                  <a:lnTo>
                    <a:pt x="3196" y="1493"/>
                  </a:lnTo>
                  <a:lnTo>
                    <a:pt x="0" y="1488"/>
                  </a:lnTo>
                  <a:lnTo>
                    <a:pt x="2163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1" y="0"/>
            <a:ext cx="12187767" cy="3344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50747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1" y="5340167"/>
            <a:ext cx="5139267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70225" y="5623593"/>
            <a:ext cx="2829916" cy="431800"/>
          </a:xfrm>
        </p:spPr>
        <p:txBody>
          <a:bodyPr>
            <a:no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70223" y="5340167"/>
            <a:ext cx="5113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200" y="5115419"/>
            <a:ext cx="195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0223" y="5116266"/>
            <a:ext cx="2169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66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2" name="Freeform 16"/>
          <p:cNvSpPr>
            <a:spLocks/>
          </p:cNvSpPr>
          <p:nvPr/>
        </p:nvSpPr>
        <p:spPr bwMode="auto">
          <a:xfrm>
            <a:off x="6396038" y="4283075"/>
            <a:ext cx="6980238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64C7F2-3040-4DBE-A706-C8CB41C16D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6096652" cy="328242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below to add a photo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AE0FCF-60F8-4FDF-9E89-73CC64CEE7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32" y="5537567"/>
            <a:ext cx="3136452" cy="1134639"/>
          </a:xfrm>
          <a:prstGeom prst="rect">
            <a:avLst/>
          </a:prstGeom>
        </p:spPr>
      </p:pic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06F249E0-CF80-41A1-95F1-4ACCE2958D4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4211" y="0"/>
            <a:ext cx="6097790" cy="32824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below to add a photo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52508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1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F-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A0A8D8-0711-4EA6-BFB7-5E00F323A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24BD3-BB91-4F1B-9BC7-ABBA8F231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F8E2DB-0D42-4801-8C39-822F3A7312EE}"/>
              </a:ext>
            </a:extLst>
          </p:cNvPr>
          <p:cNvSpPr/>
          <p:nvPr userDrawn="1"/>
        </p:nvSpPr>
        <p:spPr>
          <a:xfrm>
            <a:off x="0" y="1714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989" y="6309568"/>
            <a:ext cx="2374397" cy="35164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B3626-F2CE-49CC-82A7-7119BECFF8BC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E05041F-ED6B-4495-80C4-0B78DB8813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" y="6226528"/>
            <a:ext cx="1097576" cy="5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32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BF-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A0A8D8-0711-4EA6-BFB7-5E00F323A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24BD3-BB91-4F1B-9BC7-ABBA8F231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F8E2DB-0D42-4801-8C39-822F3A7312EE}"/>
              </a:ext>
            </a:extLst>
          </p:cNvPr>
          <p:cNvSpPr/>
          <p:nvPr userDrawn="1"/>
        </p:nvSpPr>
        <p:spPr>
          <a:xfrm>
            <a:off x="0" y="0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989" y="6309568"/>
            <a:ext cx="2374397" cy="35164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B3626-F2CE-49CC-82A7-7119BECFF8BC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E05041F-ED6B-4495-80C4-0B78DB8813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" y="6226528"/>
            <a:ext cx="1097576" cy="5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38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BF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CB5D1C1-B90B-4E9D-9CD9-FC20EA2E0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E09392-E6EE-41F0-A3A0-FD3838D2C205}"/>
              </a:ext>
            </a:extLst>
          </p:cNvPr>
          <p:cNvSpPr/>
          <p:nvPr userDrawn="1"/>
        </p:nvSpPr>
        <p:spPr>
          <a:xfrm>
            <a:off x="0" y="0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5E984A-1DBD-40C9-80DB-61EEFB0D5F07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2F4B12-A0A4-49B6-82BC-1C7819CDA7C6}"/>
              </a:ext>
            </a:extLst>
          </p:cNvPr>
          <p:cNvSpPr/>
          <p:nvPr userDrawn="1"/>
        </p:nvSpPr>
        <p:spPr>
          <a:xfrm>
            <a:off x="0" y="6226528"/>
            <a:ext cx="12192000" cy="631472"/>
          </a:xfrm>
          <a:prstGeom prst="rect">
            <a:avLst/>
          </a:prstGeom>
          <a:gradFill>
            <a:gsLst>
              <a:gs pos="0">
                <a:schemeClr val="bg1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EAB7F6B-315F-4693-9837-8C582EBAA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" y="6226528"/>
            <a:ext cx="1097576" cy="51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AA8C0-7AF3-4B4A-BBF1-1ED58E2411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989" y="6309568"/>
            <a:ext cx="2374397" cy="3516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4EFFA9-FB77-458A-81BF-FC9F1EBBAA6A}"/>
              </a:ext>
            </a:extLst>
          </p:cNvPr>
          <p:cNvCxnSpPr/>
          <p:nvPr userDrawn="1"/>
        </p:nvCxnSpPr>
        <p:spPr>
          <a:xfrm>
            <a:off x="0" y="6226528"/>
            <a:ext cx="12192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397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98" y="389477"/>
            <a:ext cx="9701569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6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6">
                  <a:lumMod val="50000"/>
                </a:schemeClr>
              </a:gs>
              <a:gs pos="0">
                <a:schemeClr val="accent6"/>
              </a:gs>
              <a:gs pos="100000">
                <a:schemeClr val="accent6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735" y="707809"/>
            <a:ext cx="621114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4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5" y="389478"/>
            <a:ext cx="9342891" cy="646714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5">
                  <a:lumMod val="50000"/>
                </a:schemeClr>
              </a:gs>
              <a:gs pos="0">
                <a:schemeClr val="accent5"/>
              </a:gs>
              <a:gs pos="100000">
                <a:schemeClr val="accent5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451" y="765387"/>
            <a:ext cx="502305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36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86" y="391724"/>
            <a:ext cx="9699413" cy="64662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3">
                  <a:lumMod val="50000"/>
                </a:schemeClr>
              </a:gs>
              <a:gs pos="0">
                <a:schemeClr val="accent3"/>
              </a:gs>
              <a:gs pos="100000">
                <a:schemeClr val="accent3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39" y="765387"/>
            <a:ext cx="4930988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7" cy="3442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790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9" y="389478"/>
            <a:ext cx="9695684" cy="647081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4">
                  <a:lumMod val="50000"/>
                </a:schemeClr>
              </a:gs>
              <a:gs pos="0">
                <a:schemeClr val="accent4"/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5624"/>
            <a:ext cx="3538388" cy="3435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39" y="765387"/>
            <a:ext cx="4930988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629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2" y="389478"/>
            <a:ext cx="9712941" cy="647529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2">
                  <a:lumMod val="50000"/>
                </a:schemeClr>
              </a:gs>
              <a:gs pos="0">
                <a:schemeClr val="accent2"/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107" y="765387"/>
            <a:ext cx="547962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172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4" y="389477"/>
            <a:ext cx="11497796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1">
                  <a:lumMod val="50000"/>
                </a:schemeClr>
              </a:gs>
              <a:gs pos="100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1" y="765387"/>
            <a:ext cx="621114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30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835"/>
          </a:xfrm>
          <a:prstGeom prst="rect">
            <a:avLst/>
          </a:prstGeom>
          <a:gradFill>
            <a:gsLst>
              <a:gs pos="0">
                <a:srgbClr val="556873"/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4" y="0"/>
            <a:ext cx="12192003" cy="6858000"/>
          </a:xfrm>
          <a:prstGeom prst="rect">
            <a:avLst/>
          </a:prstGeom>
          <a:gradFill>
            <a:gsLst>
              <a:gs pos="52000">
                <a:srgbClr val="556873">
                  <a:alpha val="0"/>
                </a:srgbClr>
              </a:gs>
              <a:gs pos="0">
                <a:schemeClr val="accent1">
                  <a:alpha val="30000"/>
                </a:schemeClr>
              </a:gs>
              <a:gs pos="100000">
                <a:schemeClr val="accent1">
                  <a:lumMod val="50000"/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402080"/>
            <a:ext cx="12192000" cy="2749973"/>
          </a:xfrm>
          <a:prstGeom prst="rect">
            <a:avLst/>
          </a:prstGeom>
          <a:gradFill flip="none" rotWithShape="1">
            <a:gsLst>
              <a:gs pos="49600">
                <a:schemeClr val="accent1">
                  <a:lumMod val="50000"/>
                </a:schemeClr>
              </a:gs>
              <a:gs pos="100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" y="1767839"/>
            <a:ext cx="11040533" cy="2099733"/>
          </a:xfrm>
          <a:prstGeom prst="rect">
            <a:avLst/>
          </a:prstGeom>
        </p:spPr>
        <p:txBody>
          <a:bodyPr anchor="ctr" anchorCtr="0"/>
          <a:lstStyle>
            <a:lvl1pPr algn="r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70933" y="1014324"/>
            <a:ext cx="4450080" cy="52322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cap="all" spc="1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Appendix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25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A792DD-EADA-4A39-A329-760C0A9364E3}"/>
              </a:ext>
            </a:extLst>
          </p:cNvPr>
          <p:cNvSpPr/>
          <p:nvPr/>
        </p:nvSpPr>
        <p:spPr>
          <a:xfrm>
            <a:off x="-1" y="3344707"/>
            <a:ext cx="12192001" cy="353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BD7CCD-FAC5-4033-B863-EACC248A7ABA}"/>
              </a:ext>
            </a:extLst>
          </p:cNvPr>
          <p:cNvGrpSpPr/>
          <p:nvPr/>
        </p:nvGrpSpPr>
        <p:grpSpPr>
          <a:xfrm>
            <a:off x="1095023" y="3288175"/>
            <a:ext cx="10957278" cy="3571406"/>
            <a:chOff x="-2552700" y="138113"/>
            <a:chExt cx="17291050" cy="5705860"/>
          </a:xfrm>
          <a:solidFill>
            <a:schemeClr val="bg1">
              <a:alpha val="5000"/>
            </a:schemeClr>
          </a:solidFill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507DB0A6-2B8C-4B3E-B182-32117AC51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138113"/>
              <a:ext cx="6661150" cy="1433513"/>
            </a:xfrm>
            <a:custGeom>
              <a:avLst/>
              <a:gdLst>
                <a:gd name="T0" fmla="*/ 4196 w 4196"/>
                <a:gd name="T1" fmla="*/ 0 h 903"/>
                <a:gd name="T2" fmla="*/ 2870 w 4196"/>
                <a:gd name="T3" fmla="*/ 903 h 903"/>
                <a:gd name="T4" fmla="*/ 0 w 4196"/>
                <a:gd name="T5" fmla="*/ 903 h 903"/>
                <a:gd name="T6" fmla="*/ 1855 w 4196"/>
                <a:gd name="T7" fmla="*/ 0 h 903"/>
                <a:gd name="T8" fmla="*/ 4196 w 4196"/>
                <a:gd name="T9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903">
                  <a:moveTo>
                    <a:pt x="4196" y="0"/>
                  </a:moveTo>
                  <a:lnTo>
                    <a:pt x="2870" y="903"/>
                  </a:lnTo>
                  <a:lnTo>
                    <a:pt x="0" y="903"/>
                  </a:lnTo>
                  <a:lnTo>
                    <a:pt x="1855" y="0"/>
                  </a:lnTo>
                  <a:lnTo>
                    <a:pt x="41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6F1096D-7AAD-4136-A9D6-AC2C19C31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582" y="4283075"/>
              <a:ext cx="6077693" cy="1560898"/>
            </a:xfrm>
            <a:custGeom>
              <a:avLst/>
              <a:gdLst>
                <a:gd name="T0" fmla="*/ 0 w 4397"/>
                <a:gd name="T1" fmla="*/ 1538 h 1538"/>
                <a:gd name="T2" fmla="*/ 3591 w 4397"/>
                <a:gd name="T3" fmla="*/ 1538 h 1538"/>
                <a:gd name="T4" fmla="*/ 4397 w 4397"/>
                <a:gd name="T5" fmla="*/ 5 h 1538"/>
                <a:gd name="T6" fmla="*/ 1489 w 4397"/>
                <a:gd name="T7" fmla="*/ 0 h 1538"/>
                <a:gd name="T8" fmla="*/ 0 w 4397"/>
                <a:gd name="T9" fmla="*/ 1538 h 1538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8796 w 10000"/>
                <a:gd name="connsiteY2" fmla="*/ 6393 h 10000"/>
                <a:gd name="connsiteX3" fmla="*/ 10000 w 10000"/>
                <a:gd name="connsiteY3" fmla="*/ 33 h 10000"/>
                <a:gd name="connsiteX4" fmla="*/ 3386 w 10000"/>
                <a:gd name="connsiteY4" fmla="*/ 0 h 10000"/>
                <a:gd name="connsiteX5" fmla="*/ 1293 w 10000"/>
                <a:gd name="connsiteY5" fmla="*/ 6393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8796 w 10000"/>
                <a:gd name="connsiteY1" fmla="*/ 6393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8707"/>
                <a:gd name="connsiteY0" fmla="*/ 6393 h 6393"/>
                <a:gd name="connsiteX1" fmla="*/ 7503 w 8707"/>
                <a:gd name="connsiteY1" fmla="*/ 6393 h 6393"/>
                <a:gd name="connsiteX2" fmla="*/ 8707 w 8707"/>
                <a:gd name="connsiteY2" fmla="*/ 33 h 6393"/>
                <a:gd name="connsiteX3" fmla="*/ 2093 w 8707"/>
                <a:gd name="connsiteY3" fmla="*/ 0 h 6393"/>
                <a:gd name="connsiteX4" fmla="*/ 0 w 8707"/>
                <a:gd name="connsiteY4" fmla="*/ 6393 h 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7" h="6393">
                  <a:moveTo>
                    <a:pt x="0" y="6393"/>
                  </a:moveTo>
                  <a:lnTo>
                    <a:pt x="7503" y="6393"/>
                  </a:lnTo>
                  <a:lnTo>
                    <a:pt x="8707" y="33"/>
                  </a:lnTo>
                  <a:lnTo>
                    <a:pt x="2093" y="0"/>
                  </a:lnTo>
                  <a:lnTo>
                    <a:pt x="0" y="63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E9FBEA2A-CB88-4373-BCA2-20751C05E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52700" y="1752600"/>
              <a:ext cx="9159875" cy="2365375"/>
            </a:xfrm>
            <a:custGeom>
              <a:avLst/>
              <a:gdLst>
                <a:gd name="T0" fmla="*/ 5770 w 5770"/>
                <a:gd name="T1" fmla="*/ 0 h 1490"/>
                <a:gd name="T2" fmla="*/ 3593 w 5770"/>
                <a:gd name="T3" fmla="*/ 1485 h 1490"/>
                <a:gd name="T4" fmla="*/ 0 w 5770"/>
                <a:gd name="T5" fmla="*/ 1490 h 1490"/>
                <a:gd name="T6" fmla="*/ 2900 w 5770"/>
                <a:gd name="T7" fmla="*/ 0 h 1490"/>
                <a:gd name="T8" fmla="*/ 5770 w 5770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0" h="1490">
                  <a:moveTo>
                    <a:pt x="5770" y="0"/>
                  </a:moveTo>
                  <a:lnTo>
                    <a:pt x="3593" y="1485"/>
                  </a:lnTo>
                  <a:lnTo>
                    <a:pt x="0" y="1490"/>
                  </a:lnTo>
                  <a:lnTo>
                    <a:pt x="2900" y="0"/>
                  </a:lnTo>
                  <a:lnTo>
                    <a:pt x="57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4492C749-B2CE-4433-B045-00F7A8001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4600" y="1747838"/>
              <a:ext cx="5873750" cy="2366963"/>
            </a:xfrm>
            <a:custGeom>
              <a:avLst/>
              <a:gdLst>
                <a:gd name="T0" fmla="*/ 0 w 3700"/>
                <a:gd name="T1" fmla="*/ 1479 h 1491"/>
                <a:gd name="T2" fmla="*/ 2898 w 3700"/>
                <a:gd name="T3" fmla="*/ 1491 h 1491"/>
                <a:gd name="T4" fmla="*/ 3700 w 3700"/>
                <a:gd name="T5" fmla="*/ 0 h 1491"/>
                <a:gd name="T6" fmla="*/ 1419 w 3700"/>
                <a:gd name="T7" fmla="*/ 0 h 1491"/>
                <a:gd name="T8" fmla="*/ 0 w 3700"/>
                <a:gd name="T9" fmla="*/ 14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0" h="1491">
                  <a:moveTo>
                    <a:pt x="0" y="1479"/>
                  </a:moveTo>
                  <a:lnTo>
                    <a:pt x="2898" y="1491"/>
                  </a:lnTo>
                  <a:lnTo>
                    <a:pt x="3700" y="0"/>
                  </a:lnTo>
                  <a:lnTo>
                    <a:pt x="1419" y="0"/>
                  </a:lnTo>
                  <a:lnTo>
                    <a:pt x="0" y="14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02843182-4044-4E8F-AE28-6D5DA0A11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1747838"/>
              <a:ext cx="7362825" cy="2370138"/>
            </a:xfrm>
            <a:custGeom>
              <a:avLst/>
              <a:gdLst>
                <a:gd name="T0" fmla="*/ 2163 w 4638"/>
                <a:gd name="T1" fmla="*/ 3 h 1493"/>
                <a:gd name="T2" fmla="*/ 4638 w 4638"/>
                <a:gd name="T3" fmla="*/ 0 h 1493"/>
                <a:gd name="T4" fmla="*/ 3196 w 4638"/>
                <a:gd name="T5" fmla="*/ 1493 h 1493"/>
                <a:gd name="T6" fmla="*/ 0 w 4638"/>
                <a:gd name="T7" fmla="*/ 1488 h 1493"/>
                <a:gd name="T8" fmla="*/ 2163 w 4638"/>
                <a:gd name="T9" fmla="*/ 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1493">
                  <a:moveTo>
                    <a:pt x="2163" y="3"/>
                  </a:moveTo>
                  <a:lnTo>
                    <a:pt x="4638" y="0"/>
                  </a:lnTo>
                  <a:lnTo>
                    <a:pt x="3196" y="1493"/>
                  </a:lnTo>
                  <a:lnTo>
                    <a:pt x="0" y="1488"/>
                  </a:lnTo>
                  <a:lnTo>
                    <a:pt x="2163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1" y="0"/>
            <a:ext cx="12187767" cy="3344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50747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1" y="5340167"/>
            <a:ext cx="5139267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70225" y="5623593"/>
            <a:ext cx="2829916" cy="431800"/>
          </a:xfrm>
        </p:spPr>
        <p:txBody>
          <a:bodyPr>
            <a:no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70223" y="5340167"/>
            <a:ext cx="5113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200" y="5115419"/>
            <a:ext cx="195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0223" y="5116266"/>
            <a:ext cx="2169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66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2" name="Freeform 16"/>
          <p:cNvSpPr>
            <a:spLocks/>
          </p:cNvSpPr>
          <p:nvPr/>
        </p:nvSpPr>
        <p:spPr bwMode="auto">
          <a:xfrm>
            <a:off x="6396038" y="4283075"/>
            <a:ext cx="6980238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64C7F2-3040-4DBE-A706-C8CB41C16D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87767" cy="328242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below to add a photo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78B1FD8-C2DA-4CEB-9D1F-F8B4B1D8C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71" y="5962147"/>
            <a:ext cx="5038469" cy="78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68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1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"/>
            <a:ext cx="12189292" cy="6859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1240155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199" y="1726566"/>
            <a:ext cx="10515601" cy="41817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chemeClr val="accent4"/>
              </a:buCl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44578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" y="190"/>
            <a:ext cx="12189288" cy="6859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87" y="249979"/>
            <a:ext cx="10515600" cy="1184224"/>
          </a:xfrm>
          <a:prstGeom prst="rect">
            <a:avLst/>
          </a:pr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60536" y="235806"/>
            <a:ext cx="70886" cy="119839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1941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8AC6D533-4110-53C0-2335-01299CEF9AEC}"/>
              </a:ext>
            </a:extLst>
          </p:cNvPr>
          <p:cNvSpPr/>
          <p:nvPr/>
        </p:nvSpPr>
        <p:spPr>
          <a:xfrm>
            <a:off x="0" y="3695735"/>
            <a:ext cx="12192000" cy="2405807"/>
          </a:xfrm>
          <a:prstGeom prst="round1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  <a:alpha val="56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D6896-D66B-E2F0-BD15-F79F99EF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39" t="39988" r="639" b="5913"/>
          <a:stretch/>
        </p:blipFill>
        <p:spPr>
          <a:xfrm>
            <a:off x="0" y="-34105"/>
            <a:ext cx="12192000" cy="37443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BDB422-00D5-C06F-AF3B-3B4F254BE965}"/>
              </a:ext>
            </a:extLst>
          </p:cNvPr>
          <p:cNvSpPr/>
          <p:nvPr/>
        </p:nvSpPr>
        <p:spPr>
          <a:xfrm>
            <a:off x="2771" y="-34105"/>
            <a:ext cx="12192000" cy="3747681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  <a:alpha val="77000"/>
                </a:schemeClr>
              </a:gs>
              <a:gs pos="29000">
                <a:schemeClr val="tx1">
                  <a:alpha val="0"/>
                </a:schemeClr>
              </a:gs>
              <a:gs pos="70000">
                <a:srgbClr val="207DA7">
                  <a:alpha val="0"/>
                </a:srgbClr>
              </a:gs>
              <a:gs pos="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EC15E-1B67-869F-6BC2-420C6EF25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52" y="3841917"/>
            <a:ext cx="11149496" cy="1155324"/>
          </a:xfrm>
        </p:spPr>
        <p:txBody>
          <a:bodyPr anchor="t" anchorCtr="0">
            <a:normAutofit/>
          </a:bodyPr>
          <a:lstStyle>
            <a:lvl1pPr algn="ctr">
              <a:defRPr sz="4800" b="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9BE31-339F-4553-EB21-51EAA01F7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28953"/>
            <a:ext cx="9144000" cy="4867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4321AFE-8340-6BC9-AFD3-20233F2B46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263" y="666474"/>
            <a:ext cx="5847025" cy="24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71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8">
          <p15:clr>
            <a:srgbClr val="FBAE40"/>
          </p15:clr>
        </p15:guide>
        <p15:guide id="4" orient="horz" pos="456">
          <p15:clr>
            <a:srgbClr val="FBAE40"/>
          </p15:clr>
        </p15:guide>
        <p15:guide id="5" pos="275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lights at night&#10;&#10;AI-generated content may be incorrect.">
            <a:extLst>
              <a:ext uri="{FF2B5EF4-FFF2-40B4-BE49-F238E27FC236}">
                <a16:creationId xmlns:a16="http://schemas.microsoft.com/office/drawing/2014/main" id="{45CE4624-03FB-341C-021C-7BE7343C88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32" y="-17721"/>
            <a:ext cx="12300065" cy="68934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A16108-8B36-E8C1-5BD0-5DE07DCA2A73}"/>
              </a:ext>
            </a:extLst>
          </p:cNvPr>
          <p:cNvSpPr/>
          <p:nvPr/>
        </p:nvSpPr>
        <p:spPr>
          <a:xfrm>
            <a:off x="2003366" y="1487978"/>
            <a:ext cx="8187557" cy="4577100"/>
          </a:xfrm>
          <a:custGeom>
            <a:avLst/>
            <a:gdLst>
              <a:gd name="connsiteX0" fmla="*/ 0 w 8185428"/>
              <a:gd name="connsiteY0" fmla="*/ 0 h 4572000"/>
              <a:gd name="connsiteX1" fmla="*/ 8185428 w 8185428"/>
              <a:gd name="connsiteY1" fmla="*/ 0 h 4572000"/>
              <a:gd name="connsiteX2" fmla="*/ 8185428 w 8185428"/>
              <a:gd name="connsiteY2" fmla="*/ 4572000 h 4572000"/>
              <a:gd name="connsiteX3" fmla="*/ 0 w 8185428"/>
              <a:gd name="connsiteY3" fmla="*/ 4572000 h 4572000"/>
              <a:gd name="connsiteX4" fmla="*/ 0 w 8185428"/>
              <a:gd name="connsiteY4" fmla="*/ 0 h 4572000"/>
              <a:gd name="connsiteX0" fmla="*/ 0 w 8185428"/>
              <a:gd name="connsiteY0" fmla="*/ 5100 h 4577100"/>
              <a:gd name="connsiteX1" fmla="*/ 4453493 w 8185428"/>
              <a:gd name="connsiteY1" fmla="*/ 0 h 4577100"/>
              <a:gd name="connsiteX2" fmla="*/ 8185428 w 8185428"/>
              <a:gd name="connsiteY2" fmla="*/ 5100 h 4577100"/>
              <a:gd name="connsiteX3" fmla="*/ 8185428 w 8185428"/>
              <a:gd name="connsiteY3" fmla="*/ 4577100 h 4577100"/>
              <a:gd name="connsiteX4" fmla="*/ 0 w 8185428"/>
              <a:gd name="connsiteY4" fmla="*/ 4577100 h 4577100"/>
              <a:gd name="connsiteX5" fmla="*/ 0 w 8185428"/>
              <a:gd name="connsiteY5" fmla="*/ 5100 h 4577100"/>
              <a:gd name="connsiteX0" fmla="*/ 2129 w 8187557"/>
              <a:gd name="connsiteY0" fmla="*/ 5100 h 4577100"/>
              <a:gd name="connsiteX1" fmla="*/ 4455622 w 8187557"/>
              <a:gd name="connsiteY1" fmla="*/ 0 h 4577100"/>
              <a:gd name="connsiteX2" fmla="*/ 8187557 w 8187557"/>
              <a:gd name="connsiteY2" fmla="*/ 5100 h 4577100"/>
              <a:gd name="connsiteX3" fmla="*/ 8187557 w 8187557"/>
              <a:gd name="connsiteY3" fmla="*/ 4577100 h 4577100"/>
              <a:gd name="connsiteX4" fmla="*/ 2129 w 8187557"/>
              <a:gd name="connsiteY4" fmla="*/ 4577100 h 4577100"/>
              <a:gd name="connsiteX5" fmla="*/ 0 w 8187557"/>
              <a:gd name="connsiteY5" fmla="*/ 1496291 h 4577100"/>
              <a:gd name="connsiteX6" fmla="*/ 2129 w 8187557"/>
              <a:gd name="connsiteY6" fmla="*/ 5100 h 4577100"/>
              <a:gd name="connsiteX0" fmla="*/ 2129 w 8187557"/>
              <a:gd name="connsiteY0" fmla="*/ 5100 h 4577100"/>
              <a:gd name="connsiteX1" fmla="*/ 4455622 w 8187557"/>
              <a:gd name="connsiteY1" fmla="*/ 0 h 4577100"/>
              <a:gd name="connsiteX2" fmla="*/ 8187557 w 8187557"/>
              <a:gd name="connsiteY2" fmla="*/ 5100 h 4577100"/>
              <a:gd name="connsiteX3" fmla="*/ 8187557 w 8187557"/>
              <a:gd name="connsiteY3" fmla="*/ 4577100 h 4577100"/>
              <a:gd name="connsiteX4" fmla="*/ 2129 w 8187557"/>
              <a:gd name="connsiteY4" fmla="*/ 4577100 h 4577100"/>
              <a:gd name="connsiteX5" fmla="*/ 0 w 8187557"/>
              <a:gd name="connsiteY5" fmla="*/ 1496291 h 4577100"/>
              <a:gd name="connsiteX6" fmla="*/ 93569 w 8187557"/>
              <a:gd name="connsiteY6" fmla="*/ 96540 h 4577100"/>
              <a:gd name="connsiteX0" fmla="*/ 2129 w 8187557"/>
              <a:gd name="connsiteY0" fmla="*/ 5100 h 4577100"/>
              <a:gd name="connsiteX1" fmla="*/ 4455622 w 8187557"/>
              <a:gd name="connsiteY1" fmla="*/ 0 h 4577100"/>
              <a:gd name="connsiteX2" fmla="*/ 8187557 w 8187557"/>
              <a:gd name="connsiteY2" fmla="*/ 5100 h 4577100"/>
              <a:gd name="connsiteX3" fmla="*/ 8187557 w 8187557"/>
              <a:gd name="connsiteY3" fmla="*/ 4577100 h 4577100"/>
              <a:gd name="connsiteX4" fmla="*/ 2129 w 8187557"/>
              <a:gd name="connsiteY4" fmla="*/ 4577100 h 4577100"/>
              <a:gd name="connsiteX5" fmla="*/ 0 w 8187557"/>
              <a:gd name="connsiteY5" fmla="*/ 1496291 h 4577100"/>
              <a:gd name="connsiteX0" fmla="*/ 4455622 w 8187557"/>
              <a:gd name="connsiteY0" fmla="*/ 0 h 4577100"/>
              <a:gd name="connsiteX1" fmla="*/ 8187557 w 8187557"/>
              <a:gd name="connsiteY1" fmla="*/ 5100 h 4577100"/>
              <a:gd name="connsiteX2" fmla="*/ 8187557 w 8187557"/>
              <a:gd name="connsiteY2" fmla="*/ 4577100 h 4577100"/>
              <a:gd name="connsiteX3" fmla="*/ 2129 w 8187557"/>
              <a:gd name="connsiteY3" fmla="*/ 4577100 h 4577100"/>
              <a:gd name="connsiteX4" fmla="*/ 0 w 8187557"/>
              <a:gd name="connsiteY4" fmla="*/ 1496291 h 4577100"/>
              <a:gd name="connsiteX0" fmla="*/ 4455622 w 8187557"/>
              <a:gd name="connsiteY0" fmla="*/ 0 h 4577100"/>
              <a:gd name="connsiteX1" fmla="*/ 8187557 w 8187557"/>
              <a:gd name="connsiteY1" fmla="*/ 5100 h 4577100"/>
              <a:gd name="connsiteX2" fmla="*/ 8187557 w 8187557"/>
              <a:gd name="connsiteY2" fmla="*/ 4577100 h 4577100"/>
              <a:gd name="connsiteX3" fmla="*/ 2129 w 8187557"/>
              <a:gd name="connsiteY3" fmla="*/ 4577100 h 4577100"/>
              <a:gd name="connsiteX4" fmla="*/ 0 w 8187557"/>
              <a:gd name="connsiteY4" fmla="*/ 1288473 h 457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7557" h="4577100">
                <a:moveTo>
                  <a:pt x="4455622" y="0"/>
                </a:moveTo>
                <a:lnTo>
                  <a:pt x="8187557" y="5100"/>
                </a:lnTo>
                <a:lnTo>
                  <a:pt x="8187557" y="4577100"/>
                </a:lnTo>
                <a:lnTo>
                  <a:pt x="2129" y="4577100"/>
                </a:lnTo>
                <a:cubicBezTo>
                  <a:pt x="1419" y="3550164"/>
                  <a:pt x="710" y="2315409"/>
                  <a:pt x="0" y="1288473"/>
                </a:cubicBezTo>
              </a:path>
            </a:pathLst>
          </a:custGeom>
          <a:gradFill>
            <a:gsLst>
              <a:gs pos="28000">
                <a:schemeClr val="tx1">
                  <a:alpha val="0"/>
                </a:schemeClr>
              </a:gs>
              <a:gs pos="60000">
                <a:schemeClr val="tx1">
                  <a:alpha val="66000"/>
                </a:schemeClr>
              </a:gs>
            </a:gsLst>
            <a:lin ang="5400000" scaled="1"/>
          </a:gradFill>
          <a:ln w="44450" cap="rnd"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3EE160-C50B-26F4-136B-AB431C28CD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100" y="5722370"/>
            <a:ext cx="7227404" cy="313428"/>
          </a:xfrm>
        </p:spPr>
        <p:txBody>
          <a:bodyPr>
            <a:normAutofit/>
          </a:bodyPr>
          <a:lstStyle>
            <a:lvl1pPr marL="0" indent="0" algn="r">
              <a:buNone/>
              <a:defRPr sz="16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A554713-0C45-CCF2-B96A-9949495DB9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10681" y="2180294"/>
            <a:ext cx="7227405" cy="2344625"/>
          </a:xfrm>
        </p:spPr>
        <p:txBody>
          <a:bodyPr>
            <a:normAutofit/>
          </a:bodyPr>
          <a:lstStyle>
            <a:lvl1pPr marL="0" indent="0">
              <a:buNone/>
              <a:defRPr sz="4800" cap="all" spc="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9E1E2B8-1159-1B7A-7DE1-5BEA461220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5753" y="556147"/>
            <a:ext cx="4911307" cy="20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486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CE4624-03FB-341C-021C-7BE7343C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9" r="1739"/>
          <a:stretch/>
        </p:blipFill>
        <p:spPr>
          <a:xfrm>
            <a:off x="0" y="-31633"/>
            <a:ext cx="12192000" cy="69212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A16108-8B36-E8C1-5BD0-5DE07DCA2A73}"/>
              </a:ext>
            </a:extLst>
          </p:cNvPr>
          <p:cNvSpPr/>
          <p:nvPr/>
        </p:nvSpPr>
        <p:spPr>
          <a:xfrm>
            <a:off x="2003366" y="1487978"/>
            <a:ext cx="8187557" cy="4577100"/>
          </a:xfrm>
          <a:custGeom>
            <a:avLst/>
            <a:gdLst>
              <a:gd name="connsiteX0" fmla="*/ 0 w 8185428"/>
              <a:gd name="connsiteY0" fmla="*/ 0 h 4572000"/>
              <a:gd name="connsiteX1" fmla="*/ 8185428 w 8185428"/>
              <a:gd name="connsiteY1" fmla="*/ 0 h 4572000"/>
              <a:gd name="connsiteX2" fmla="*/ 8185428 w 8185428"/>
              <a:gd name="connsiteY2" fmla="*/ 4572000 h 4572000"/>
              <a:gd name="connsiteX3" fmla="*/ 0 w 8185428"/>
              <a:gd name="connsiteY3" fmla="*/ 4572000 h 4572000"/>
              <a:gd name="connsiteX4" fmla="*/ 0 w 8185428"/>
              <a:gd name="connsiteY4" fmla="*/ 0 h 4572000"/>
              <a:gd name="connsiteX0" fmla="*/ 0 w 8185428"/>
              <a:gd name="connsiteY0" fmla="*/ 5100 h 4577100"/>
              <a:gd name="connsiteX1" fmla="*/ 4453493 w 8185428"/>
              <a:gd name="connsiteY1" fmla="*/ 0 h 4577100"/>
              <a:gd name="connsiteX2" fmla="*/ 8185428 w 8185428"/>
              <a:gd name="connsiteY2" fmla="*/ 5100 h 4577100"/>
              <a:gd name="connsiteX3" fmla="*/ 8185428 w 8185428"/>
              <a:gd name="connsiteY3" fmla="*/ 4577100 h 4577100"/>
              <a:gd name="connsiteX4" fmla="*/ 0 w 8185428"/>
              <a:gd name="connsiteY4" fmla="*/ 4577100 h 4577100"/>
              <a:gd name="connsiteX5" fmla="*/ 0 w 8185428"/>
              <a:gd name="connsiteY5" fmla="*/ 5100 h 4577100"/>
              <a:gd name="connsiteX0" fmla="*/ 2129 w 8187557"/>
              <a:gd name="connsiteY0" fmla="*/ 5100 h 4577100"/>
              <a:gd name="connsiteX1" fmla="*/ 4455622 w 8187557"/>
              <a:gd name="connsiteY1" fmla="*/ 0 h 4577100"/>
              <a:gd name="connsiteX2" fmla="*/ 8187557 w 8187557"/>
              <a:gd name="connsiteY2" fmla="*/ 5100 h 4577100"/>
              <a:gd name="connsiteX3" fmla="*/ 8187557 w 8187557"/>
              <a:gd name="connsiteY3" fmla="*/ 4577100 h 4577100"/>
              <a:gd name="connsiteX4" fmla="*/ 2129 w 8187557"/>
              <a:gd name="connsiteY4" fmla="*/ 4577100 h 4577100"/>
              <a:gd name="connsiteX5" fmla="*/ 0 w 8187557"/>
              <a:gd name="connsiteY5" fmla="*/ 1496291 h 4577100"/>
              <a:gd name="connsiteX6" fmla="*/ 2129 w 8187557"/>
              <a:gd name="connsiteY6" fmla="*/ 5100 h 4577100"/>
              <a:gd name="connsiteX0" fmla="*/ 2129 w 8187557"/>
              <a:gd name="connsiteY0" fmla="*/ 5100 h 4577100"/>
              <a:gd name="connsiteX1" fmla="*/ 4455622 w 8187557"/>
              <a:gd name="connsiteY1" fmla="*/ 0 h 4577100"/>
              <a:gd name="connsiteX2" fmla="*/ 8187557 w 8187557"/>
              <a:gd name="connsiteY2" fmla="*/ 5100 h 4577100"/>
              <a:gd name="connsiteX3" fmla="*/ 8187557 w 8187557"/>
              <a:gd name="connsiteY3" fmla="*/ 4577100 h 4577100"/>
              <a:gd name="connsiteX4" fmla="*/ 2129 w 8187557"/>
              <a:gd name="connsiteY4" fmla="*/ 4577100 h 4577100"/>
              <a:gd name="connsiteX5" fmla="*/ 0 w 8187557"/>
              <a:gd name="connsiteY5" fmla="*/ 1496291 h 4577100"/>
              <a:gd name="connsiteX6" fmla="*/ 93569 w 8187557"/>
              <a:gd name="connsiteY6" fmla="*/ 96540 h 4577100"/>
              <a:gd name="connsiteX0" fmla="*/ 2129 w 8187557"/>
              <a:gd name="connsiteY0" fmla="*/ 5100 h 4577100"/>
              <a:gd name="connsiteX1" fmla="*/ 4455622 w 8187557"/>
              <a:gd name="connsiteY1" fmla="*/ 0 h 4577100"/>
              <a:gd name="connsiteX2" fmla="*/ 8187557 w 8187557"/>
              <a:gd name="connsiteY2" fmla="*/ 5100 h 4577100"/>
              <a:gd name="connsiteX3" fmla="*/ 8187557 w 8187557"/>
              <a:gd name="connsiteY3" fmla="*/ 4577100 h 4577100"/>
              <a:gd name="connsiteX4" fmla="*/ 2129 w 8187557"/>
              <a:gd name="connsiteY4" fmla="*/ 4577100 h 4577100"/>
              <a:gd name="connsiteX5" fmla="*/ 0 w 8187557"/>
              <a:gd name="connsiteY5" fmla="*/ 1496291 h 4577100"/>
              <a:gd name="connsiteX0" fmla="*/ 4455622 w 8187557"/>
              <a:gd name="connsiteY0" fmla="*/ 0 h 4577100"/>
              <a:gd name="connsiteX1" fmla="*/ 8187557 w 8187557"/>
              <a:gd name="connsiteY1" fmla="*/ 5100 h 4577100"/>
              <a:gd name="connsiteX2" fmla="*/ 8187557 w 8187557"/>
              <a:gd name="connsiteY2" fmla="*/ 4577100 h 4577100"/>
              <a:gd name="connsiteX3" fmla="*/ 2129 w 8187557"/>
              <a:gd name="connsiteY3" fmla="*/ 4577100 h 4577100"/>
              <a:gd name="connsiteX4" fmla="*/ 0 w 8187557"/>
              <a:gd name="connsiteY4" fmla="*/ 1496291 h 4577100"/>
              <a:gd name="connsiteX0" fmla="*/ 4455622 w 8187557"/>
              <a:gd name="connsiteY0" fmla="*/ 0 h 4577100"/>
              <a:gd name="connsiteX1" fmla="*/ 8187557 w 8187557"/>
              <a:gd name="connsiteY1" fmla="*/ 5100 h 4577100"/>
              <a:gd name="connsiteX2" fmla="*/ 8187557 w 8187557"/>
              <a:gd name="connsiteY2" fmla="*/ 4577100 h 4577100"/>
              <a:gd name="connsiteX3" fmla="*/ 2129 w 8187557"/>
              <a:gd name="connsiteY3" fmla="*/ 4577100 h 4577100"/>
              <a:gd name="connsiteX4" fmla="*/ 0 w 8187557"/>
              <a:gd name="connsiteY4" fmla="*/ 1288473 h 457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7557" h="4577100">
                <a:moveTo>
                  <a:pt x="4455622" y="0"/>
                </a:moveTo>
                <a:lnTo>
                  <a:pt x="8187557" y="5100"/>
                </a:lnTo>
                <a:lnTo>
                  <a:pt x="8187557" y="4577100"/>
                </a:lnTo>
                <a:lnTo>
                  <a:pt x="2129" y="4577100"/>
                </a:lnTo>
                <a:cubicBezTo>
                  <a:pt x="1419" y="3550164"/>
                  <a:pt x="710" y="2315409"/>
                  <a:pt x="0" y="1288473"/>
                </a:cubicBezTo>
              </a:path>
            </a:pathLst>
          </a:custGeom>
          <a:gradFill>
            <a:gsLst>
              <a:gs pos="28000">
                <a:schemeClr val="tx1">
                  <a:alpha val="0"/>
                </a:schemeClr>
              </a:gs>
              <a:gs pos="60000">
                <a:schemeClr val="tx1">
                  <a:alpha val="66000"/>
                </a:schemeClr>
              </a:gs>
            </a:gsLst>
            <a:lin ang="5400000" scaled="1"/>
          </a:gradFill>
          <a:ln w="44450" cap="rnd"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3EE160-C50B-26F4-136B-AB431C28CD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100" y="5722370"/>
            <a:ext cx="7227404" cy="313428"/>
          </a:xfrm>
        </p:spPr>
        <p:txBody>
          <a:bodyPr>
            <a:normAutofit/>
          </a:bodyPr>
          <a:lstStyle>
            <a:lvl1pPr marL="0" indent="0" algn="r">
              <a:buNone/>
              <a:defRPr sz="16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A554713-0C45-CCF2-B96A-9949495DB9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10681" y="2180294"/>
            <a:ext cx="7227405" cy="2344625"/>
          </a:xfrm>
        </p:spPr>
        <p:txBody>
          <a:bodyPr>
            <a:normAutofit/>
          </a:bodyPr>
          <a:lstStyle>
            <a:lvl1pPr marL="0" indent="0">
              <a:buNone/>
              <a:defRPr sz="4800" cap="all" spc="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94E6584-593C-CFD7-F183-DDA70A3B5D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0683" y="4907892"/>
            <a:ext cx="3623862" cy="751946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A001804-FF92-9F6D-A99C-37DACD758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2721" y="4907891"/>
            <a:ext cx="3471309" cy="75194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92CB1-1B2D-5E83-5619-BAB6EBF97FD2}"/>
              </a:ext>
            </a:extLst>
          </p:cNvPr>
          <p:cNvSpPr txBox="1"/>
          <p:nvPr/>
        </p:nvSpPr>
        <p:spPr>
          <a:xfrm>
            <a:off x="2610681" y="4615355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latin typeface="+mj-lt"/>
              </a:rPr>
              <a:t>presented 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79DFF-1DA3-08CE-69C5-9B67C63103F2}"/>
              </a:ext>
            </a:extLst>
          </p:cNvPr>
          <p:cNvSpPr txBox="1"/>
          <p:nvPr/>
        </p:nvSpPr>
        <p:spPr>
          <a:xfrm>
            <a:off x="6522720" y="4615355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latin typeface="+mj-lt"/>
              </a:rPr>
              <a:t>presented by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9E1E2B8-1159-1B7A-7DE1-5BEA461220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5753" y="556147"/>
            <a:ext cx="4911307" cy="20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65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CE4624-03FB-341C-021C-7BE7343C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9" r="639"/>
          <a:stretch/>
        </p:blipFill>
        <p:spPr>
          <a:xfrm>
            <a:off x="0" y="-31633"/>
            <a:ext cx="12192000" cy="69212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A16108-8B36-E8C1-5BD0-5DE07DCA2A73}"/>
              </a:ext>
            </a:extLst>
          </p:cNvPr>
          <p:cNvSpPr/>
          <p:nvPr/>
        </p:nvSpPr>
        <p:spPr>
          <a:xfrm>
            <a:off x="2003366" y="1487978"/>
            <a:ext cx="8187557" cy="4577100"/>
          </a:xfrm>
          <a:custGeom>
            <a:avLst/>
            <a:gdLst>
              <a:gd name="connsiteX0" fmla="*/ 0 w 8185428"/>
              <a:gd name="connsiteY0" fmla="*/ 0 h 4572000"/>
              <a:gd name="connsiteX1" fmla="*/ 8185428 w 8185428"/>
              <a:gd name="connsiteY1" fmla="*/ 0 h 4572000"/>
              <a:gd name="connsiteX2" fmla="*/ 8185428 w 8185428"/>
              <a:gd name="connsiteY2" fmla="*/ 4572000 h 4572000"/>
              <a:gd name="connsiteX3" fmla="*/ 0 w 8185428"/>
              <a:gd name="connsiteY3" fmla="*/ 4572000 h 4572000"/>
              <a:gd name="connsiteX4" fmla="*/ 0 w 8185428"/>
              <a:gd name="connsiteY4" fmla="*/ 0 h 4572000"/>
              <a:gd name="connsiteX0" fmla="*/ 0 w 8185428"/>
              <a:gd name="connsiteY0" fmla="*/ 5100 h 4577100"/>
              <a:gd name="connsiteX1" fmla="*/ 4453493 w 8185428"/>
              <a:gd name="connsiteY1" fmla="*/ 0 h 4577100"/>
              <a:gd name="connsiteX2" fmla="*/ 8185428 w 8185428"/>
              <a:gd name="connsiteY2" fmla="*/ 5100 h 4577100"/>
              <a:gd name="connsiteX3" fmla="*/ 8185428 w 8185428"/>
              <a:gd name="connsiteY3" fmla="*/ 4577100 h 4577100"/>
              <a:gd name="connsiteX4" fmla="*/ 0 w 8185428"/>
              <a:gd name="connsiteY4" fmla="*/ 4577100 h 4577100"/>
              <a:gd name="connsiteX5" fmla="*/ 0 w 8185428"/>
              <a:gd name="connsiteY5" fmla="*/ 5100 h 4577100"/>
              <a:gd name="connsiteX0" fmla="*/ 2129 w 8187557"/>
              <a:gd name="connsiteY0" fmla="*/ 5100 h 4577100"/>
              <a:gd name="connsiteX1" fmla="*/ 4455622 w 8187557"/>
              <a:gd name="connsiteY1" fmla="*/ 0 h 4577100"/>
              <a:gd name="connsiteX2" fmla="*/ 8187557 w 8187557"/>
              <a:gd name="connsiteY2" fmla="*/ 5100 h 4577100"/>
              <a:gd name="connsiteX3" fmla="*/ 8187557 w 8187557"/>
              <a:gd name="connsiteY3" fmla="*/ 4577100 h 4577100"/>
              <a:gd name="connsiteX4" fmla="*/ 2129 w 8187557"/>
              <a:gd name="connsiteY4" fmla="*/ 4577100 h 4577100"/>
              <a:gd name="connsiteX5" fmla="*/ 0 w 8187557"/>
              <a:gd name="connsiteY5" fmla="*/ 1496291 h 4577100"/>
              <a:gd name="connsiteX6" fmla="*/ 2129 w 8187557"/>
              <a:gd name="connsiteY6" fmla="*/ 5100 h 4577100"/>
              <a:gd name="connsiteX0" fmla="*/ 2129 w 8187557"/>
              <a:gd name="connsiteY0" fmla="*/ 5100 h 4577100"/>
              <a:gd name="connsiteX1" fmla="*/ 4455622 w 8187557"/>
              <a:gd name="connsiteY1" fmla="*/ 0 h 4577100"/>
              <a:gd name="connsiteX2" fmla="*/ 8187557 w 8187557"/>
              <a:gd name="connsiteY2" fmla="*/ 5100 h 4577100"/>
              <a:gd name="connsiteX3" fmla="*/ 8187557 w 8187557"/>
              <a:gd name="connsiteY3" fmla="*/ 4577100 h 4577100"/>
              <a:gd name="connsiteX4" fmla="*/ 2129 w 8187557"/>
              <a:gd name="connsiteY4" fmla="*/ 4577100 h 4577100"/>
              <a:gd name="connsiteX5" fmla="*/ 0 w 8187557"/>
              <a:gd name="connsiteY5" fmla="*/ 1496291 h 4577100"/>
              <a:gd name="connsiteX6" fmla="*/ 93569 w 8187557"/>
              <a:gd name="connsiteY6" fmla="*/ 96540 h 4577100"/>
              <a:gd name="connsiteX0" fmla="*/ 2129 w 8187557"/>
              <a:gd name="connsiteY0" fmla="*/ 5100 h 4577100"/>
              <a:gd name="connsiteX1" fmla="*/ 4455622 w 8187557"/>
              <a:gd name="connsiteY1" fmla="*/ 0 h 4577100"/>
              <a:gd name="connsiteX2" fmla="*/ 8187557 w 8187557"/>
              <a:gd name="connsiteY2" fmla="*/ 5100 h 4577100"/>
              <a:gd name="connsiteX3" fmla="*/ 8187557 w 8187557"/>
              <a:gd name="connsiteY3" fmla="*/ 4577100 h 4577100"/>
              <a:gd name="connsiteX4" fmla="*/ 2129 w 8187557"/>
              <a:gd name="connsiteY4" fmla="*/ 4577100 h 4577100"/>
              <a:gd name="connsiteX5" fmla="*/ 0 w 8187557"/>
              <a:gd name="connsiteY5" fmla="*/ 1496291 h 4577100"/>
              <a:gd name="connsiteX0" fmla="*/ 4455622 w 8187557"/>
              <a:gd name="connsiteY0" fmla="*/ 0 h 4577100"/>
              <a:gd name="connsiteX1" fmla="*/ 8187557 w 8187557"/>
              <a:gd name="connsiteY1" fmla="*/ 5100 h 4577100"/>
              <a:gd name="connsiteX2" fmla="*/ 8187557 w 8187557"/>
              <a:gd name="connsiteY2" fmla="*/ 4577100 h 4577100"/>
              <a:gd name="connsiteX3" fmla="*/ 2129 w 8187557"/>
              <a:gd name="connsiteY3" fmla="*/ 4577100 h 4577100"/>
              <a:gd name="connsiteX4" fmla="*/ 0 w 8187557"/>
              <a:gd name="connsiteY4" fmla="*/ 1496291 h 4577100"/>
              <a:gd name="connsiteX0" fmla="*/ 4455622 w 8187557"/>
              <a:gd name="connsiteY0" fmla="*/ 0 h 4577100"/>
              <a:gd name="connsiteX1" fmla="*/ 8187557 w 8187557"/>
              <a:gd name="connsiteY1" fmla="*/ 5100 h 4577100"/>
              <a:gd name="connsiteX2" fmla="*/ 8187557 w 8187557"/>
              <a:gd name="connsiteY2" fmla="*/ 4577100 h 4577100"/>
              <a:gd name="connsiteX3" fmla="*/ 2129 w 8187557"/>
              <a:gd name="connsiteY3" fmla="*/ 4577100 h 4577100"/>
              <a:gd name="connsiteX4" fmla="*/ 0 w 8187557"/>
              <a:gd name="connsiteY4" fmla="*/ 1288473 h 457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7557" h="4577100">
                <a:moveTo>
                  <a:pt x="4455622" y="0"/>
                </a:moveTo>
                <a:lnTo>
                  <a:pt x="8187557" y="5100"/>
                </a:lnTo>
                <a:lnTo>
                  <a:pt x="8187557" y="4577100"/>
                </a:lnTo>
                <a:lnTo>
                  <a:pt x="2129" y="4577100"/>
                </a:lnTo>
                <a:cubicBezTo>
                  <a:pt x="1419" y="3550164"/>
                  <a:pt x="710" y="2315409"/>
                  <a:pt x="0" y="1288473"/>
                </a:cubicBezTo>
              </a:path>
            </a:pathLst>
          </a:custGeom>
          <a:gradFill>
            <a:gsLst>
              <a:gs pos="28000">
                <a:schemeClr val="tx1">
                  <a:alpha val="0"/>
                </a:schemeClr>
              </a:gs>
              <a:gs pos="60000">
                <a:schemeClr val="tx1">
                  <a:alpha val="66000"/>
                </a:schemeClr>
              </a:gs>
            </a:gsLst>
            <a:lin ang="5400000" scaled="1"/>
          </a:gradFill>
          <a:ln w="44450" cap="rnd"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3EE160-C50B-26F4-136B-AB431C28CD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100" y="5722370"/>
            <a:ext cx="7227404" cy="313428"/>
          </a:xfrm>
        </p:spPr>
        <p:txBody>
          <a:bodyPr>
            <a:normAutofit/>
          </a:bodyPr>
          <a:lstStyle>
            <a:lvl1pPr marL="0" indent="0" algn="r">
              <a:buNone/>
              <a:defRPr sz="16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A554713-0C45-CCF2-B96A-9949495DB9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10681" y="2180294"/>
            <a:ext cx="7227405" cy="2344625"/>
          </a:xfrm>
        </p:spPr>
        <p:txBody>
          <a:bodyPr>
            <a:normAutofit/>
          </a:bodyPr>
          <a:lstStyle>
            <a:lvl1pPr marL="0" indent="0">
              <a:buNone/>
              <a:defRPr sz="4800" cap="all" spc="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94E6584-593C-CFD7-F183-DDA70A3B5D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0683" y="4907892"/>
            <a:ext cx="3623862" cy="751946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A001804-FF92-9F6D-A99C-37DACD758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2721" y="4907891"/>
            <a:ext cx="3471309" cy="75194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92CB1-1B2D-5E83-5619-BAB6EBF97FD2}"/>
              </a:ext>
            </a:extLst>
          </p:cNvPr>
          <p:cNvSpPr txBox="1"/>
          <p:nvPr/>
        </p:nvSpPr>
        <p:spPr>
          <a:xfrm>
            <a:off x="2610681" y="4615355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latin typeface="+mj-lt"/>
              </a:rPr>
              <a:t>presented 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79DFF-1DA3-08CE-69C5-9B67C63103F2}"/>
              </a:ext>
            </a:extLst>
          </p:cNvPr>
          <p:cNvSpPr txBox="1"/>
          <p:nvPr/>
        </p:nvSpPr>
        <p:spPr>
          <a:xfrm>
            <a:off x="6522720" y="4615355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latin typeface="+mj-lt"/>
              </a:rPr>
              <a:t>presented by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9E1E2B8-1159-1B7A-7DE1-5BEA461220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5753" y="556147"/>
            <a:ext cx="4911307" cy="20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997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CE0D-EA5A-9480-20F8-A01725B5CA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452" y="242870"/>
            <a:ext cx="10006496" cy="35877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559-217D-7839-A399-A9EF1824D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2" y="1050925"/>
            <a:ext cx="11505096" cy="51260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accent6"/>
                </a:solidFill>
                <a:latin typeface="+mn-lt"/>
              </a:defRPr>
            </a:lvl1pPr>
            <a:lvl2pPr>
              <a:defRPr sz="1800">
                <a:solidFill>
                  <a:schemeClr val="accent6"/>
                </a:solidFill>
                <a:latin typeface="+mn-lt"/>
              </a:defRPr>
            </a:lvl2pPr>
            <a:lvl3pPr>
              <a:defRPr sz="1600">
                <a:solidFill>
                  <a:schemeClr val="accent6"/>
                </a:solidFill>
                <a:latin typeface="+mn-lt"/>
              </a:defRPr>
            </a:lvl3pPr>
            <a:lvl4pPr>
              <a:defRPr sz="1400">
                <a:solidFill>
                  <a:schemeClr val="accent6"/>
                </a:solidFill>
                <a:latin typeface="+mn-lt"/>
              </a:defRPr>
            </a:lvl4pPr>
            <a:lvl5pPr>
              <a:defRPr sz="140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FA075-781B-95CA-3E16-8236DDE5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680C-CB4B-4EAE-B6EE-30E2F3AE6B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03081-3D66-6B27-9926-AED70208E7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3453" y="478992"/>
            <a:ext cx="10006496" cy="463343"/>
          </a:xfrm>
        </p:spPr>
        <p:txBody>
          <a:bodyPr>
            <a:noAutofit/>
          </a:bodyPr>
          <a:lstStyle>
            <a:lvl1pPr marL="0" indent="0">
              <a:buNone/>
              <a:defRPr sz="2800" b="1" cap="all" spc="-8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800" b="1">
                <a:latin typeface="+mj-lt"/>
              </a:defRPr>
            </a:lvl2pPr>
            <a:lvl3pPr marL="914400" indent="0">
              <a:buNone/>
              <a:defRPr sz="2800" b="1">
                <a:latin typeface="+mj-lt"/>
              </a:defRPr>
            </a:lvl3pPr>
            <a:lvl4pPr marL="1371600" indent="0">
              <a:buNone/>
              <a:defRPr sz="2800" b="1">
                <a:latin typeface="+mj-lt"/>
              </a:defRPr>
            </a:lvl4pPr>
            <a:lvl5pPr marL="1828800" indent="0">
              <a:buNone/>
              <a:defRPr sz="2800" b="1">
                <a:latin typeface="+mj-lt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3544CF-62A9-2B32-0A2E-427473DEA113}"/>
              </a:ext>
            </a:extLst>
          </p:cNvPr>
          <p:cNvCxnSpPr/>
          <p:nvPr/>
        </p:nvCxnSpPr>
        <p:spPr>
          <a:xfrm>
            <a:off x="437322" y="247374"/>
            <a:ext cx="79071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3635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559-217D-7839-A399-A9EF1824D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2" y="1050925"/>
            <a:ext cx="11505096" cy="51260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accent6"/>
                </a:solidFill>
                <a:latin typeface="+mn-lt"/>
              </a:defRPr>
            </a:lvl1pPr>
            <a:lvl2pPr>
              <a:defRPr sz="1800">
                <a:solidFill>
                  <a:schemeClr val="accent6"/>
                </a:solidFill>
                <a:latin typeface="+mn-lt"/>
              </a:defRPr>
            </a:lvl2pPr>
            <a:lvl3pPr>
              <a:defRPr sz="1600">
                <a:solidFill>
                  <a:schemeClr val="accent6"/>
                </a:solidFill>
                <a:latin typeface="+mn-lt"/>
              </a:defRPr>
            </a:lvl3pPr>
            <a:lvl4pPr>
              <a:defRPr sz="1400">
                <a:solidFill>
                  <a:schemeClr val="accent6"/>
                </a:solidFill>
                <a:latin typeface="+mn-lt"/>
              </a:defRPr>
            </a:lvl4pPr>
            <a:lvl5pPr>
              <a:defRPr sz="140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FA075-781B-95CA-3E16-8236DDE5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680C-CB4B-4EAE-B6EE-30E2F3AE6B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03081-3D66-6B27-9926-AED70208E7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3453" y="278779"/>
            <a:ext cx="10006496" cy="463343"/>
          </a:xfrm>
        </p:spPr>
        <p:txBody>
          <a:bodyPr>
            <a:noAutofit/>
          </a:bodyPr>
          <a:lstStyle>
            <a:lvl1pPr marL="0" indent="0">
              <a:buNone/>
              <a:defRPr sz="2800" b="1" cap="all" spc="-8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800" b="1">
                <a:latin typeface="+mj-lt"/>
              </a:defRPr>
            </a:lvl2pPr>
            <a:lvl3pPr marL="914400" indent="0">
              <a:buNone/>
              <a:defRPr sz="2800" b="1">
                <a:latin typeface="+mj-lt"/>
              </a:defRPr>
            </a:lvl3pPr>
            <a:lvl4pPr marL="1371600" indent="0">
              <a:buNone/>
              <a:defRPr sz="2800" b="1">
                <a:latin typeface="+mj-lt"/>
              </a:defRPr>
            </a:lvl4pPr>
            <a:lvl5pPr marL="1828800" indent="0">
              <a:buNone/>
              <a:defRPr sz="2800" b="1">
                <a:latin typeface="+mj-lt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5DF7DC-66A7-F28E-812F-AD8AFCE2997F}"/>
              </a:ext>
            </a:extLst>
          </p:cNvPr>
          <p:cNvCxnSpPr/>
          <p:nvPr/>
        </p:nvCxnSpPr>
        <p:spPr>
          <a:xfrm>
            <a:off x="437322" y="247374"/>
            <a:ext cx="79071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1981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CF19AF-8DD5-12B3-CE7D-14F9E229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680C-CB4B-4EAE-B6EE-30E2F3AE6B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015152-1EF8-81DE-788D-728F71653751}"/>
              </a:ext>
            </a:extLst>
          </p:cNvPr>
          <p:cNvSpPr/>
          <p:nvPr/>
        </p:nvSpPr>
        <p:spPr>
          <a:xfrm>
            <a:off x="7553739" y="0"/>
            <a:ext cx="4638260" cy="6858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D6DEB0-E31A-4F21-E82F-82110D21ED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452" y="1050925"/>
            <a:ext cx="5531677" cy="3860800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accent6"/>
                </a:solidFill>
                <a:latin typeface="+mn-lt"/>
              </a:defRPr>
            </a:lvl1pPr>
            <a:lvl2pPr>
              <a:defRPr sz="1800">
                <a:solidFill>
                  <a:schemeClr val="accent6"/>
                </a:solidFill>
                <a:latin typeface="+mn-lt"/>
              </a:defRPr>
            </a:lvl2pPr>
            <a:lvl3pPr>
              <a:defRPr sz="1600">
                <a:solidFill>
                  <a:schemeClr val="accent6"/>
                </a:solidFill>
                <a:latin typeface="+mn-lt"/>
              </a:defRPr>
            </a:lvl3pPr>
            <a:lvl4pPr>
              <a:defRPr sz="1400">
                <a:solidFill>
                  <a:schemeClr val="accent6"/>
                </a:solidFill>
                <a:latin typeface="+mn-lt"/>
              </a:defRPr>
            </a:lvl4pPr>
            <a:lvl5pPr>
              <a:defRPr sz="1400"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1376AD-119C-3FDD-5DCA-33E0C00CC4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64885" y="163029"/>
            <a:ext cx="1631162" cy="677886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45C7254-98D6-12F4-D3AC-DF08A225C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3453" y="278779"/>
            <a:ext cx="10006496" cy="463343"/>
          </a:xfrm>
        </p:spPr>
        <p:txBody>
          <a:bodyPr>
            <a:noAutofit/>
          </a:bodyPr>
          <a:lstStyle>
            <a:lvl1pPr marL="0" indent="0">
              <a:buNone/>
              <a:defRPr sz="2800" b="1" cap="all" spc="-8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800" b="1">
                <a:latin typeface="+mj-lt"/>
              </a:defRPr>
            </a:lvl2pPr>
            <a:lvl3pPr marL="914400" indent="0">
              <a:buNone/>
              <a:defRPr sz="2800" b="1">
                <a:latin typeface="+mj-lt"/>
              </a:defRPr>
            </a:lvl3pPr>
            <a:lvl4pPr marL="1371600" indent="0">
              <a:buNone/>
              <a:defRPr sz="2800" b="1">
                <a:latin typeface="+mj-lt"/>
              </a:defRPr>
            </a:lvl4pPr>
            <a:lvl5pPr marL="1828800" indent="0">
              <a:buNone/>
              <a:defRPr sz="2800" b="1">
                <a:latin typeface="+mj-lt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8C55C6-3855-1259-94CD-F71DE562A262}"/>
              </a:ext>
            </a:extLst>
          </p:cNvPr>
          <p:cNvCxnSpPr/>
          <p:nvPr/>
        </p:nvCxnSpPr>
        <p:spPr>
          <a:xfrm>
            <a:off x="437322" y="247374"/>
            <a:ext cx="79071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8878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015152-1EF8-81DE-788D-728F71653751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innerShdw blurRad="2540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757364-4D09-5035-7079-3608D7A59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452" y="247374"/>
            <a:ext cx="10006496" cy="358775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CF19AF-8DD5-12B3-CE7D-14F9E229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3680C-CB4B-4EAE-B6EE-30E2F3AE6B0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EC2FDB0-3BF2-7EC5-29D6-A3F77873AE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3452" y="483496"/>
            <a:ext cx="10515601" cy="463343"/>
          </a:xfrm>
        </p:spPr>
        <p:txBody>
          <a:bodyPr>
            <a:noAutofit/>
          </a:bodyPr>
          <a:lstStyle>
            <a:lvl1pPr marL="0" indent="0">
              <a:buNone/>
              <a:defRPr sz="2800" b="1" cap="all" spc="-8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 b="1">
                <a:latin typeface="+mj-lt"/>
              </a:defRPr>
            </a:lvl2pPr>
            <a:lvl3pPr marL="914400" indent="0">
              <a:buNone/>
              <a:defRPr sz="2800" b="1">
                <a:latin typeface="+mj-lt"/>
              </a:defRPr>
            </a:lvl3pPr>
            <a:lvl4pPr marL="1371600" indent="0">
              <a:buNone/>
              <a:defRPr sz="2800" b="1">
                <a:latin typeface="+mj-lt"/>
              </a:defRPr>
            </a:lvl4pPr>
            <a:lvl5pPr marL="1828800" indent="0">
              <a:buNone/>
              <a:defRPr sz="2800" b="1">
                <a:latin typeface="+mj-lt"/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D6DEB0-E31A-4F21-E82F-82110D21ED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452" y="1050925"/>
            <a:ext cx="5531677" cy="3860800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0C27CA7-1B0E-C4C2-F71B-736065CF8A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64885" y="163029"/>
            <a:ext cx="1631162" cy="6778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1C204C-7A3B-C476-4BDD-3D35FBEA89C1}"/>
              </a:ext>
            </a:extLst>
          </p:cNvPr>
          <p:cNvCxnSpPr/>
          <p:nvPr/>
        </p:nvCxnSpPr>
        <p:spPr>
          <a:xfrm>
            <a:off x="437322" y="247374"/>
            <a:ext cx="79071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47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47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487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D55A-CA71-4F9C-B49C-06278405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6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D55A-CA71-4F9C-B49C-06278405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9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D55A-CA71-4F9C-B49C-06278405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1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D55A-CA71-4F9C-B49C-06278405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75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D55A-CA71-4F9C-B49C-06278405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22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D55A-CA71-4F9C-B49C-06278405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36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Callou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0" y="102659"/>
            <a:ext cx="6305550" cy="1192742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0" y="1676400"/>
            <a:ext cx="6305550" cy="4500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8250" y="1323446"/>
            <a:ext cx="630555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27778A-6EC2-4DC4-A7FA-7BAF89A227C7}"/>
              </a:ext>
            </a:extLst>
          </p:cNvPr>
          <p:cNvSpPr/>
          <p:nvPr/>
        </p:nvSpPr>
        <p:spPr>
          <a:xfrm>
            <a:off x="0" y="0"/>
            <a:ext cx="4876800" cy="67809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DF4B10-6DFB-4706-BD5A-DA2F4A8DFD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92100" y="279400"/>
            <a:ext cx="4305300" cy="6248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this text or click icon below to add graphic or image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1B3E49-6EA3-42E7-8636-62E16CD4E716}"/>
              </a:ext>
            </a:extLst>
          </p:cNvPr>
          <p:cNvSpPr txBox="1"/>
          <p:nvPr/>
        </p:nvSpPr>
        <p:spPr>
          <a:xfrm>
            <a:off x="675923" y="6507584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Callou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0" y="102659"/>
            <a:ext cx="6305550" cy="1192742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0" y="1676400"/>
            <a:ext cx="6305550" cy="4500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8250" y="1323446"/>
            <a:ext cx="630555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27778A-6EC2-4DC4-A7FA-7BAF89A227C7}"/>
              </a:ext>
            </a:extLst>
          </p:cNvPr>
          <p:cNvSpPr/>
          <p:nvPr/>
        </p:nvSpPr>
        <p:spPr>
          <a:xfrm>
            <a:off x="0" y="0"/>
            <a:ext cx="4876800" cy="67809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DF4B10-6DFB-4706-BD5A-DA2F4A8DFD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92100" y="279400"/>
            <a:ext cx="4305300" cy="6248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this text or click icon below to add graphic or image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1B3E49-6EA3-42E7-8636-62E16CD4E716}"/>
              </a:ext>
            </a:extLst>
          </p:cNvPr>
          <p:cNvSpPr txBox="1"/>
          <p:nvPr/>
        </p:nvSpPr>
        <p:spPr>
          <a:xfrm>
            <a:off x="675923" y="6507584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Callou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659"/>
            <a:ext cx="6305550" cy="1192742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6305550" cy="4500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46"/>
            <a:ext cx="630555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27778A-6EC2-4DC4-A7FA-7BAF89A227C7}"/>
              </a:ext>
            </a:extLst>
          </p:cNvPr>
          <p:cNvSpPr/>
          <p:nvPr/>
        </p:nvSpPr>
        <p:spPr>
          <a:xfrm>
            <a:off x="7315200" y="0"/>
            <a:ext cx="4876800" cy="6780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DF4B10-6DFB-4706-BD5A-DA2F4A8DFD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07300" y="279400"/>
            <a:ext cx="4305300" cy="58975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this text or click icon below to add graphic or image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F57432-A5E9-4F6C-AB21-01B43BFD3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71" y="6324502"/>
            <a:ext cx="2377440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Callou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659"/>
            <a:ext cx="6305550" cy="1192742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6305550" cy="4500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46"/>
            <a:ext cx="630555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27778A-6EC2-4DC4-A7FA-7BAF89A227C7}"/>
              </a:ext>
            </a:extLst>
          </p:cNvPr>
          <p:cNvSpPr/>
          <p:nvPr/>
        </p:nvSpPr>
        <p:spPr>
          <a:xfrm>
            <a:off x="7315200" y="0"/>
            <a:ext cx="4876800" cy="67809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DF4B10-6DFB-4706-BD5A-DA2F4A8DFD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07300" y="279400"/>
            <a:ext cx="4305300" cy="58975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this text or click icon below to add graphic or image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F57432-A5E9-4F6C-AB21-01B43BFD3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71" y="6324502"/>
            <a:ext cx="2377440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4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1" y="1480456"/>
            <a:ext cx="10995569" cy="27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opText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62100"/>
            <a:ext cx="1219200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3D1D2-4A65-4119-9A4B-88CF1573690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7800" y="1714500"/>
            <a:ext cx="11836400" cy="4445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icon below to add image or chart, etc.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B71EB0-5096-4B1F-BAC5-2E115986BB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15621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201738" indent="0" algn="ctr">
              <a:buNone/>
              <a:defRPr>
                <a:solidFill>
                  <a:schemeClr val="bg1"/>
                </a:solidFill>
              </a:defRPr>
            </a:lvl4pPr>
            <a:lvl5pPr marL="149066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this text for callout</a:t>
            </a:r>
          </a:p>
        </p:txBody>
      </p:sp>
    </p:spTree>
    <p:extLst>
      <p:ext uri="{BB962C8B-B14F-4D97-AF65-F5344CB8AC3E}">
        <p14:creationId xmlns:p14="http://schemas.microsoft.com/office/powerpoint/2010/main" val="36909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BottomText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47EBD05-310F-414D-9493-F34AAB187542}"/>
              </a:ext>
            </a:extLst>
          </p:cNvPr>
          <p:cNvSpPr/>
          <p:nvPr/>
        </p:nvSpPr>
        <p:spPr>
          <a:xfrm>
            <a:off x="0" y="6090919"/>
            <a:ext cx="12192000" cy="7783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3D1D2-4A65-4119-9A4B-88CF1573690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7800" y="83820"/>
            <a:ext cx="11836400" cy="437642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icon below to add image or chart, etc.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3BCBEB-8591-4481-ADC7-868721BE5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71" y="6324502"/>
            <a:ext cx="2377440" cy="3711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EF7542-4D9A-469B-BB20-ECEA966E83FC}"/>
              </a:ext>
            </a:extLst>
          </p:cNvPr>
          <p:cNvSpPr txBox="1"/>
          <p:nvPr/>
        </p:nvSpPr>
        <p:spPr>
          <a:xfrm>
            <a:off x="675923" y="6507584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3E39CE08-264B-464C-BB4B-F827956CF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97400"/>
            <a:ext cx="12192000" cy="15621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201738" indent="0" algn="ctr">
              <a:buNone/>
              <a:defRPr>
                <a:solidFill>
                  <a:schemeClr val="bg1"/>
                </a:solidFill>
              </a:defRPr>
            </a:lvl4pPr>
            <a:lvl5pPr marL="149066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this text for callout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551680"/>
            <a:ext cx="1219200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872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Vertical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1A95E2-BDA8-4AA7-B306-08F70A879BBB}"/>
              </a:ext>
            </a:extLst>
          </p:cNvPr>
          <p:cNvGrpSpPr/>
          <p:nvPr/>
        </p:nvGrpSpPr>
        <p:grpSpPr>
          <a:xfrm>
            <a:off x="-11306" y="-22585"/>
            <a:ext cx="12214608" cy="6874235"/>
            <a:chOff x="-11306" y="-22585"/>
            <a:chExt cx="12214608" cy="687423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A8B5EAC-2B02-463C-8E19-98D1B16AE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972" y="-22585"/>
              <a:ext cx="6676128" cy="1303697"/>
            </a:xfrm>
            <a:custGeom>
              <a:avLst/>
              <a:gdLst>
                <a:gd name="T0" fmla="*/ 4462 w 4462"/>
                <a:gd name="T1" fmla="*/ 0 h 978"/>
                <a:gd name="T2" fmla="*/ 3054 w 4462"/>
                <a:gd name="T3" fmla="*/ 978 h 978"/>
                <a:gd name="T4" fmla="*/ 0 w 4462"/>
                <a:gd name="T5" fmla="*/ 978 h 978"/>
                <a:gd name="T6" fmla="*/ 1976 w 4462"/>
                <a:gd name="T7" fmla="*/ 0 h 978"/>
                <a:gd name="T8" fmla="*/ 4462 w 4462"/>
                <a:gd name="T9" fmla="*/ 0 h 978"/>
                <a:gd name="connsiteX0" fmla="*/ 10000 w 10000"/>
                <a:gd name="connsiteY0" fmla="*/ 0 h 10000"/>
                <a:gd name="connsiteX1" fmla="*/ 6844 w 10000"/>
                <a:gd name="connsiteY1" fmla="*/ 10000 h 10000"/>
                <a:gd name="connsiteX2" fmla="*/ 0 w 10000"/>
                <a:gd name="connsiteY2" fmla="*/ 10000 h 10000"/>
                <a:gd name="connsiteX3" fmla="*/ 3672 w 10000"/>
                <a:gd name="connsiteY3" fmla="*/ 1676 h 10000"/>
                <a:gd name="connsiteX4" fmla="*/ 4429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9425 w 10000"/>
                <a:gd name="connsiteY1" fmla="*/ 1603 h 10000"/>
                <a:gd name="connsiteX2" fmla="*/ 6844 w 10000"/>
                <a:gd name="connsiteY2" fmla="*/ 10000 h 10000"/>
                <a:gd name="connsiteX3" fmla="*/ 0 w 10000"/>
                <a:gd name="connsiteY3" fmla="*/ 10000 h 10000"/>
                <a:gd name="connsiteX4" fmla="*/ 3672 w 10000"/>
                <a:gd name="connsiteY4" fmla="*/ 1676 h 10000"/>
                <a:gd name="connsiteX5" fmla="*/ 4429 w 10000"/>
                <a:gd name="connsiteY5" fmla="*/ 0 h 10000"/>
                <a:gd name="connsiteX6" fmla="*/ 10000 w 10000"/>
                <a:gd name="connsiteY6" fmla="*/ 0 h 10000"/>
                <a:gd name="connsiteX0" fmla="*/ 4429 w 9425"/>
                <a:gd name="connsiteY0" fmla="*/ 0 h 10000"/>
                <a:gd name="connsiteX1" fmla="*/ 9425 w 9425"/>
                <a:gd name="connsiteY1" fmla="*/ 1603 h 10000"/>
                <a:gd name="connsiteX2" fmla="*/ 6844 w 9425"/>
                <a:gd name="connsiteY2" fmla="*/ 10000 h 10000"/>
                <a:gd name="connsiteX3" fmla="*/ 0 w 9425"/>
                <a:gd name="connsiteY3" fmla="*/ 10000 h 10000"/>
                <a:gd name="connsiteX4" fmla="*/ 3672 w 9425"/>
                <a:gd name="connsiteY4" fmla="*/ 1676 h 10000"/>
                <a:gd name="connsiteX5" fmla="*/ 4429 w 9425"/>
                <a:gd name="connsiteY5" fmla="*/ 0 h 10000"/>
                <a:gd name="connsiteX0" fmla="*/ 3896 w 10000"/>
                <a:gd name="connsiteY0" fmla="*/ 73 h 8397"/>
                <a:gd name="connsiteX1" fmla="*/ 10000 w 10000"/>
                <a:gd name="connsiteY1" fmla="*/ 0 h 8397"/>
                <a:gd name="connsiteX2" fmla="*/ 7262 w 10000"/>
                <a:gd name="connsiteY2" fmla="*/ 8397 h 8397"/>
                <a:gd name="connsiteX3" fmla="*/ 0 w 10000"/>
                <a:gd name="connsiteY3" fmla="*/ 8397 h 8397"/>
                <a:gd name="connsiteX4" fmla="*/ 3896 w 10000"/>
                <a:gd name="connsiteY4" fmla="*/ 73 h 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397">
                  <a:moveTo>
                    <a:pt x="3896" y="73"/>
                  </a:moveTo>
                  <a:lnTo>
                    <a:pt x="10000" y="0"/>
                  </a:lnTo>
                  <a:lnTo>
                    <a:pt x="7262" y="8397"/>
                  </a:lnTo>
                  <a:lnTo>
                    <a:pt x="0" y="8397"/>
                  </a:lnTo>
                  <a:lnTo>
                    <a:pt x="3896" y="73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759980B-9EC0-49C2-8D9F-7C72F14BD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835" y="4210050"/>
              <a:ext cx="6876091" cy="2641600"/>
            </a:xfrm>
            <a:custGeom>
              <a:avLst/>
              <a:gdLst>
                <a:gd name="T0" fmla="*/ 0 w 4674"/>
                <a:gd name="T1" fmla="*/ 1662 h 1664"/>
                <a:gd name="T2" fmla="*/ 3818 w 4674"/>
                <a:gd name="T3" fmla="*/ 1664 h 1664"/>
                <a:gd name="T4" fmla="*/ 4674 w 4674"/>
                <a:gd name="T5" fmla="*/ 7 h 1664"/>
                <a:gd name="T6" fmla="*/ 1583 w 4674"/>
                <a:gd name="T7" fmla="*/ 0 h 1664"/>
                <a:gd name="T8" fmla="*/ 0 w 4674"/>
                <a:gd name="T9" fmla="*/ 1662 h 1664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10000 w 10000"/>
                <a:gd name="connsiteY2" fmla="*/ 42 h 10000"/>
                <a:gd name="connsiteX3" fmla="*/ 9267 w 10000"/>
                <a:gd name="connsiteY3" fmla="*/ 45 h 10000"/>
                <a:gd name="connsiteX4" fmla="*/ 3387 w 10000"/>
                <a:gd name="connsiteY4" fmla="*/ 0 h 10000"/>
                <a:gd name="connsiteX5" fmla="*/ 0 w 10000"/>
                <a:gd name="connsiteY5" fmla="*/ 9988 h 10000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9267 w 10000"/>
                <a:gd name="connsiteY2" fmla="*/ 3934 h 10000"/>
                <a:gd name="connsiteX3" fmla="*/ 10000 w 10000"/>
                <a:gd name="connsiteY3" fmla="*/ 42 h 10000"/>
                <a:gd name="connsiteX4" fmla="*/ 9267 w 10000"/>
                <a:gd name="connsiteY4" fmla="*/ 45 h 10000"/>
                <a:gd name="connsiteX5" fmla="*/ 3387 w 10000"/>
                <a:gd name="connsiteY5" fmla="*/ 0 h 10000"/>
                <a:gd name="connsiteX6" fmla="*/ 0 w 10000"/>
                <a:gd name="connsiteY6" fmla="*/ 9988 h 10000"/>
                <a:gd name="connsiteX0" fmla="*/ 0 w 9267"/>
                <a:gd name="connsiteY0" fmla="*/ 9988 h 10000"/>
                <a:gd name="connsiteX1" fmla="*/ 8169 w 9267"/>
                <a:gd name="connsiteY1" fmla="*/ 10000 h 10000"/>
                <a:gd name="connsiteX2" fmla="*/ 9267 w 9267"/>
                <a:gd name="connsiteY2" fmla="*/ 3934 h 10000"/>
                <a:gd name="connsiteX3" fmla="*/ 9267 w 9267"/>
                <a:gd name="connsiteY3" fmla="*/ 45 h 10000"/>
                <a:gd name="connsiteX4" fmla="*/ 3387 w 9267"/>
                <a:gd name="connsiteY4" fmla="*/ 0 h 10000"/>
                <a:gd name="connsiteX5" fmla="*/ 0 w 9267"/>
                <a:gd name="connsiteY5" fmla="*/ 998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67" h="10000">
                  <a:moveTo>
                    <a:pt x="0" y="9988"/>
                  </a:moveTo>
                  <a:lnTo>
                    <a:pt x="8169" y="10000"/>
                  </a:lnTo>
                  <a:lnTo>
                    <a:pt x="9267" y="3934"/>
                  </a:lnTo>
                  <a:lnTo>
                    <a:pt x="9267" y="45"/>
                  </a:lnTo>
                  <a:lnTo>
                    <a:pt x="3387" y="0"/>
                  </a:lnTo>
                  <a:lnTo>
                    <a:pt x="0" y="9988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7605CD7-B964-486D-B2BC-A5512DD43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6" y="1473199"/>
              <a:ext cx="5549391" cy="2551117"/>
            </a:xfrm>
            <a:custGeom>
              <a:avLst/>
              <a:gdLst>
                <a:gd name="T0" fmla="*/ 6136 w 6136"/>
                <a:gd name="T1" fmla="*/ 0 h 1612"/>
                <a:gd name="T2" fmla="*/ 3822 w 6136"/>
                <a:gd name="T3" fmla="*/ 1607 h 1612"/>
                <a:gd name="T4" fmla="*/ 0 w 6136"/>
                <a:gd name="T5" fmla="*/ 1612 h 1612"/>
                <a:gd name="T6" fmla="*/ 3084 w 6136"/>
                <a:gd name="T7" fmla="*/ 0 h 1612"/>
                <a:gd name="T8" fmla="*/ 6136 w 6136"/>
                <a:gd name="T9" fmla="*/ 0 h 1612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0 w 10000"/>
                <a:gd name="connsiteY2" fmla="*/ 10000 h 10000"/>
                <a:gd name="connsiteX3" fmla="*/ 4303 w 10000"/>
                <a:gd name="connsiteY3" fmla="*/ 1434 h 10000"/>
                <a:gd name="connsiteX4" fmla="*/ 5026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4303 w 10000"/>
                <a:gd name="connsiteY2" fmla="*/ 9948 h 10000"/>
                <a:gd name="connsiteX3" fmla="*/ 0 w 10000"/>
                <a:gd name="connsiteY3" fmla="*/ 10000 h 10000"/>
                <a:gd name="connsiteX4" fmla="*/ 4303 w 10000"/>
                <a:gd name="connsiteY4" fmla="*/ 1434 h 10000"/>
                <a:gd name="connsiteX5" fmla="*/ 5026 w 10000"/>
                <a:gd name="connsiteY5" fmla="*/ 0 h 10000"/>
                <a:gd name="connsiteX6" fmla="*/ 10000 w 10000"/>
                <a:gd name="connsiteY6" fmla="*/ 0 h 10000"/>
                <a:gd name="connsiteX0" fmla="*/ 5697 w 5697"/>
                <a:gd name="connsiteY0" fmla="*/ 0 h 9969"/>
                <a:gd name="connsiteX1" fmla="*/ 1926 w 5697"/>
                <a:gd name="connsiteY1" fmla="*/ 9969 h 9969"/>
                <a:gd name="connsiteX2" fmla="*/ 0 w 5697"/>
                <a:gd name="connsiteY2" fmla="*/ 9948 h 9969"/>
                <a:gd name="connsiteX3" fmla="*/ 0 w 5697"/>
                <a:gd name="connsiteY3" fmla="*/ 1434 h 9969"/>
                <a:gd name="connsiteX4" fmla="*/ 723 w 5697"/>
                <a:gd name="connsiteY4" fmla="*/ 0 h 9969"/>
                <a:gd name="connsiteX5" fmla="*/ 5697 w 5697"/>
                <a:gd name="connsiteY5" fmla="*/ 0 h 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7" h="9969">
                  <a:moveTo>
                    <a:pt x="5697" y="0"/>
                  </a:moveTo>
                  <a:lnTo>
                    <a:pt x="1926" y="9969"/>
                  </a:lnTo>
                  <a:lnTo>
                    <a:pt x="0" y="9948"/>
                  </a:lnTo>
                  <a:lnTo>
                    <a:pt x="0" y="1434"/>
                  </a:lnTo>
                  <a:lnTo>
                    <a:pt x="723" y="0"/>
                  </a:lnTo>
                  <a:lnTo>
                    <a:pt x="5697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8898B05-6873-45F3-8BFC-91ECF7ED3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560" y="1456205"/>
              <a:ext cx="4261742" cy="2552141"/>
            </a:xfrm>
            <a:custGeom>
              <a:avLst/>
              <a:gdLst>
                <a:gd name="T0" fmla="*/ 0 w 3934"/>
                <a:gd name="T1" fmla="*/ 1599 h 1612"/>
                <a:gd name="T2" fmla="*/ 3082 w 3934"/>
                <a:gd name="T3" fmla="*/ 1612 h 1612"/>
                <a:gd name="T4" fmla="*/ 3934 w 3934"/>
                <a:gd name="T5" fmla="*/ 0 h 1612"/>
                <a:gd name="T6" fmla="*/ 1508 w 3934"/>
                <a:gd name="T7" fmla="*/ 0 h 1612"/>
                <a:gd name="T8" fmla="*/ 0 w 3934"/>
                <a:gd name="T9" fmla="*/ 1599 h 1612"/>
                <a:gd name="connsiteX0" fmla="*/ 0 w 10000"/>
                <a:gd name="connsiteY0" fmla="*/ 9919 h 10000"/>
                <a:gd name="connsiteX1" fmla="*/ 6806 w 10000"/>
                <a:gd name="connsiteY1" fmla="*/ 9916 h 10000"/>
                <a:gd name="connsiteX2" fmla="*/ 7834 w 10000"/>
                <a:gd name="connsiteY2" fmla="*/ 10000 h 10000"/>
                <a:gd name="connsiteX3" fmla="*/ 10000 w 10000"/>
                <a:gd name="connsiteY3" fmla="*/ 0 h 10000"/>
                <a:gd name="connsiteX4" fmla="*/ 3833 w 10000"/>
                <a:gd name="connsiteY4" fmla="*/ 0 h 10000"/>
                <a:gd name="connsiteX5" fmla="*/ 0 w 10000"/>
                <a:gd name="connsiteY5" fmla="*/ 9919 h 10000"/>
                <a:gd name="connsiteX0" fmla="*/ 0 w 10000"/>
                <a:gd name="connsiteY0" fmla="*/ 9973 h 10054"/>
                <a:gd name="connsiteX1" fmla="*/ 6806 w 10000"/>
                <a:gd name="connsiteY1" fmla="*/ 9970 h 10054"/>
                <a:gd name="connsiteX2" fmla="*/ 7834 w 10000"/>
                <a:gd name="connsiteY2" fmla="*/ 10054 h 10054"/>
                <a:gd name="connsiteX3" fmla="*/ 10000 w 10000"/>
                <a:gd name="connsiteY3" fmla="*/ 54 h 10054"/>
                <a:gd name="connsiteX4" fmla="*/ 6824 w 10000"/>
                <a:gd name="connsiteY4" fmla="*/ 0 h 10054"/>
                <a:gd name="connsiteX5" fmla="*/ 3833 w 10000"/>
                <a:gd name="connsiteY5" fmla="*/ 54 h 10054"/>
                <a:gd name="connsiteX6" fmla="*/ 0 w 10000"/>
                <a:gd name="connsiteY6" fmla="*/ 9973 h 10054"/>
                <a:gd name="connsiteX0" fmla="*/ 0 w 10000"/>
                <a:gd name="connsiteY0" fmla="*/ 9973 h 9973"/>
                <a:gd name="connsiteX1" fmla="*/ 6806 w 10000"/>
                <a:gd name="connsiteY1" fmla="*/ 9970 h 9973"/>
                <a:gd name="connsiteX2" fmla="*/ 10000 w 10000"/>
                <a:gd name="connsiteY2" fmla="*/ 54 h 9973"/>
                <a:gd name="connsiteX3" fmla="*/ 6824 w 10000"/>
                <a:gd name="connsiteY3" fmla="*/ 0 h 9973"/>
                <a:gd name="connsiteX4" fmla="*/ 3833 w 10000"/>
                <a:gd name="connsiteY4" fmla="*/ 54 h 9973"/>
                <a:gd name="connsiteX5" fmla="*/ 0 w 10000"/>
                <a:gd name="connsiteY5" fmla="*/ 9973 h 9973"/>
                <a:gd name="connsiteX0" fmla="*/ 0 w 6824"/>
                <a:gd name="connsiteY0" fmla="*/ 10000 h 10000"/>
                <a:gd name="connsiteX1" fmla="*/ 6806 w 6824"/>
                <a:gd name="connsiteY1" fmla="*/ 9997 h 10000"/>
                <a:gd name="connsiteX2" fmla="*/ 6824 w 6824"/>
                <a:gd name="connsiteY2" fmla="*/ 0 h 10000"/>
                <a:gd name="connsiteX3" fmla="*/ 3833 w 6824"/>
                <a:gd name="connsiteY3" fmla="*/ 54 h 10000"/>
                <a:gd name="connsiteX4" fmla="*/ 0 w 6824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4" h="10000">
                  <a:moveTo>
                    <a:pt x="0" y="10000"/>
                  </a:moveTo>
                  <a:lnTo>
                    <a:pt x="6806" y="9997"/>
                  </a:lnTo>
                  <a:cubicBezTo>
                    <a:pt x="6812" y="6665"/>
                    <a:pt x="6818" y="3332"/>
                    <a:pt x="6824" y="0"/>
                  </a:cubicBezTo>
                  <a:lnTo>
                    <a:pt x="3833" y="54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10AC5E0-DD28-4ADC-B65B-B8C9B5FB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972" y="1470025"/>
              <a:ext cx="7827963" cy="2559050"/>
            </a:xfrm>
            <a:custGeom>
              <a:avLst/>
              <a:gdLst>
                <a:gd name="T0" fmla="*/ 2297 w 4931"/>
                <a:gd name="T1" fmla="*/ 2 h 1612"/>
                <a:gd name="T2" fmla="*/ 4931 w 4931"/>
                <a:gd name="T3" fmla="*/ 0 h 1612"/>
                <a:gd name="T4" fmla="*/ 3395 w 4931"/>
                <a:gd name="T5" fmla="*/ 1612 h 1612"/>
                <a:gd name="T6" fmla="*/ 0 w 4931"/>
                <a:gd name="T7" fmla="*/ 1609 h 1612"/>
                <a:gd name="T8" fmla="*/ 2297 w 4931"/>
                <a:gd name="T9" fmla="*/ 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612">
                  <a:moveTo>
                    <a:pt x="2297" y="2"/>
                  </a:moveTo>
                  <a:lnTo>
                    <a:pt x="4931" y="0"/>
                  </a:lnTo>
                  <a:lnTo>
                    <a:pt x="3395" y="1612"/>
                  </a:lnTo>
                  <a:lnTo>
                    <a:pt x="0" y="1609"/>
                  </a:lnTo>
                  <a:lnTo>
                    <a:pt x="2297" y="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CF8E43B-2B89-4B06-A701-76A3724A7671}"/>
              </a:ext>
            </a:extLst>
          </p:cNvPr>
          <p:cNvSpPr/>
          <p:nvPr/>
        </p:nvSpPr>
        <p:spPr>
          <a:xfrm>
            <a:off x="2" y="0"/>
            <a:ext cx="121350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AB01C-B24F-4546-91D1-B3B79ADB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960" y="0"/>
            <a:ext cx="10949966" cy="378211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88565-087F-445F-ADF7-1D851CF4C3D5}"/>
              </a:ext>
            </a:extLst>
          </p:cNvPr>
          <p:cNvSpPr txBox="1"/>
          <p:nvPr/>
        </p:nvSpPr>
        <p:spPr>
          <a:xfrm>
            <a:off x="0" y="6507584"/>
            <a:ext cx="1196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072D7A-6F1C-4E2B-9CE0-78B4E60E0F91}"/>
              </a:ext>
            </a:extLst>
          </p:cNvPr>
          <p:cNvSpPr/>
          <p:nvPr/>
        </p:nvSpPr>
        <p:spPr>
          <a:xfrm rot="5400000">
            <a:off x="-2209902" y="3406140"/>
            <a:ext cx="685800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E31310-DD83-47B6-BA5B-72AEFAE413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4518" y="89036"/>
            <a:ext cx="1012509" cy="36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6875"/>
            <a:ext cx="5156200" cy="4510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66875"/>
            <a:ext cx="5156200" cy="4510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200" y="1323447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12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1323447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186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5808" y="6490354"/>
            <a:ext cx="885952" cy="365125"/>
          </a:xfrm>
          <a:prstGeom prst="rect">
            <a:avLst/>
          </a:prstGeom>
        </p:spPr>
        <p:txBody>
          <a:bodyPr/>
          <a:lstStyle/>
          <a:p>
            <a:fld id="{93DF7AB1-AE1E-4635-A997-2AFD5BDF6D52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2584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" y="0"/>
            <a:ext cx="12192003" cy="6858000"/>
            <a:chOff x="-2" y="0"/>
            <a:chExt cx="9144002" cy="6858000"/>
          </a:xfrm>
        </p:grpSpPr>
        <p:sp>
          <p:nvSpPr>
            <p:cNvPr id="11" name="Rectangle 10"/>
            <p:cNvSpPr/>
            <p:nvPr/>
          </p:nvSpPr>
          <p:spPr>
            <a:xfrm flipV="1">
              <a:off x="0" y="5484269"/>
              <a:ext cx="2542233" cy="1373731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0" y="4114800"/>
              <a:ext cx="2542233" cy="1369469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2745569"/>
              <a:ext cx="2542233" cy="1369231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-2" y="1376338"/>
              <a:ext cx="9144002" cy="1369231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0" y="0"/>
              <a:ext cx="2542233" cy="137633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1371601"/>
            <a:ext cx="10579100" cy="1362075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38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837172-6019-4FD1-8F70-988050A33DDB}"/>
              </a:ext>
            </a:extLst>
          </p:cNvPr>
          <p:cNvSpPr/>
          <p:nvPr/>
        </p:nvSpPr>
        <p:spPr>
          <a:xfrm>
            <a:off x="0" y="2070100"/>
            <a:ext cx="12191999" cy="271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324100"/>
          </a:xfrm>
          <a:noFill/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7D3D4D8-D1C0-4ACB-8D55-1ADB41EDEE7B}"/>
              </a:ext>
            </a:extLst>
          </p:cNvPr>
          <p:cNvSpPr txBox="1"/>
          <p:nvPr/>
        </p:nvSpPr>
        <p:spPr>
          <a:xfrm>
            <a:off x="3609969" y="2069559"/>
            <a:ext cx="497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Contact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0335D7-163A-451F-839D-7377538DB1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9973" y="2816689"/>
            <a:ext cx="4972051" cy="36932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B46553-D564-48E1-81AC-028E39C1E30C}"/>
              </a:ext>
            </a:extLst>
          </p:cNvPr>
          <p:cNvCxnSpPr>
            <a:cxnSpLocks/>
          </p:cNvCxnSpPr>
          <p:nvPr/>
        </p:nvCxnSpPr>
        <p:spPr>
          <a:xfrm>
            <a:off x="3702192" y="2588963"/>
            <a:ext cx="478761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3298B2E-790B-4FFB-8323-E0298CEA5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9972" y="3186016"/>
            <a:ext cx="4972049" cy="36932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email@domain.com | XXX.XXX.XXXX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601E0B-2E36-45F4-9313-3180211FEE87}"/>
              </a:ext>
            </a:extLst>
          </p:cNvPr>
          <p:cNvCxnSpPr>
            <a:cxnSpLocks/>
          </p:cNvCxnSpPr>
          <p:nvPr/>
        </p:nvCxnSpPr>
        <p:spPr>
          <a:xfrm>
            <a:off x="3702192" y="3776413"/>
            <a:ext cx="478761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733AC49-2047-4A44-864D-4F45F6F423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976" y="3978933"/>
            <a:ext cx="4972051" cy="36932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 1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8E6146BF-C401-4B4E-B8AC-67F889BA57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975" y="4348260"/>
            <a:ext cx="4972049" cy="36932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email@domain.com | XXX.XXX.XXXX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3CF1E73-7FCE-44AB-84CC-E14A6AF2D4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4773" y="2385282"/>
            <a:ext cx="2108200" cy="21082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A19D4AA-9885-486B-AA7F-368B40E25E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2640" y="2372868"/>
            <a:ext cx="2204102" cy="21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BF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wer&#10;&#10;Description automatically generated">
            <a:extLst>
              <a:ext uri="{FF2B5EF4-FFF2-40B4-BE49-F238E27FC236}">
                <a16:creationId xmlns:a16="http://schemas.microsoft.com/office/drawing/2014/main" id="{7997DD48-E9CE-4F0A-B371-E775EFEE4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A09DE9-0513-4DC0-9D64-5D0340D806F8}"/>
              </a:ext>
            </a:extLst>
          </p:cNvPr>
          <p:cNvSpPr/>
          <p:nvPr userDrawn="1"/>
        </p:nvSpPr>
        <p:spPr>
          <a:xfrm>
            <a:off x="0" y="0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67BBE-794F-4953-9D46-E24D7F160949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C819232-BFB1-4A28-98BC-2FD3AA54E3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" y="6226528"/>
            <a:ext cx="1097576" cy="5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4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BF-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/>
        </p:blipFill>
        <p:spPr>
          <a:xfrm>
            <a:off x="2621421" y="0"/>
            <a:ext cx="9570579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489205" y="0"/>
            <a:ext cx="8702795" cy="6858000"/>
          </a:xfrm>
          <a:prstGeom prst="rect">
            <a:avLst/>
          </a:prstGeom>
          <a:gradFill flip="none" rotWithShape="1">
            <a:gsLst>
              <a:gs pos="55756">
                <a:schemeClr val="accent4">
                  <a:alpha val="30000"/>
                </a:schemeClr>
              </a:gs>
              <a:gs pos="1460">
                <a:schemeClr val="accent5">
                  <a:alpha val="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7904136" cy="6858000"/>
          </a:xfrm>
          <a:prstGeom prst="rect">
            <a:avLst/>
          </a:prstGeom>
          <a:gradFill flip="none" rotWithShape="1">
            <a:gsLst>
              <a:gs pos="1460">
                <a:schemeClr val="accent5">
                  <a:alpha val="0"/>
                </a:schemeClr>
              </a:gs>
              <a:gs pos="59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190" y="5030272"/>
            <a:ext cx="4030474" cy="14378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189" y="273234"/>
            <a:ext cx="7293571" cy="2161151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/>
          <a:lstStyle>
            <a:lvl1pPr algn="l">
              <a:lnSpc>
                <a:spcPct val="90000"/>
              </a:lnSpc>
              <a:defRPr sz="5000" b="1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Logistics-Based Development Solutions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393341" y="3076185"/>
            <a:ext cx="4434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+mn-lt"/>
              </a:rPr>
              <a:t>Cambridge</a:t>
            </a:r>
            <a:r>
              <a:rPr lang="en-US" sz="1800" b="1" baseline="0">
                <a:latin typeface="+mn-lt"/>
              </a:rPr>
              <a:t> Systematics, Inc.</a:t>
            </a:r>
            <a:endParaRPr lang="en-US" sz="1800" b="1">
              <a:latin typeface="+mn-lt"/>
            </a:endParaRPr>
          </a:p>
          <a:p>
            <a:endParaRPr lang="en-US" sz="2000" b="1">
              <a:latin typeface="+mn-lt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189" y="2743820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/>
              <a:t>presented by</a:t>
            </a:r>
          </a:p>
        </p:txBody>
      </p:sp>
      <p:sp>
        <p:nvSpPr>
          <p:cNvPr id="35" name="Rectangle 34"/>
          <p:cNvSpPr/>
          <p:nvPr userDrawn="1"/>
        </p:nvSpPr>
        <p:spPr>
          <a:xfrm rot="10800000">
            <a:off x="8771919" y="6139542"/>
            <a:ext cx="3430908" cy="474993"/>
          </a:xfrm>
          <a:prstGeom prst="rect">
            <a:avLst/>
          </a:prstGeom>
          <a:gradFill flip="none" rotWithShape="1">
            <a:gsLst>
              <a:gs pos="1460">
                <a:schemeClr val="accent4">
                  <a:lumMod val="75000"/>
                  <a:alpha val="0"/>
                </a:schemeClr>
              </a:gs>
              <a:gs pos="69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00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1" y="1480456"/>
            <a:ext cx="10995569" cy="27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0384" y="1567543"/>
            <a:ext cx="103834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Included in this template are 4 layouts.</a:t>
            </a:r>
          </a:p>
          <a:p>
            <a:pPr algn="ctr"/>
            <a:endParaRPr lang="en-US" sz="2800">
              <a:solidFill>
                <a:prstClr val="black"/>
              </a:solidFill>
            </a:endParaRPr>
          </a:p>
          <a:p>
            <a:pPr algn="ctr"/>
            <a:r>
              <a:rPr lang="en-US" sz="2800">
                <a:solidFill>
                  <a:prstClr val="black"/>
                </a:solidFill>
              </a:rPr>
              <a:t>To begin, select the desired look from the “Layouts” drop down next to the “New Slide” drop down.   </a:t>
            </a:r>
          </a:p>
          <a:p>
            <a:pPr algn="ctr"/>
            <a:endParaRPr lang="en-US" sz="2800">
              <a:solidFill>
                <a:prstClr val="black"/>
              </a:solidFill>
            </a:endParaRPr>
          </a:p>
          <a:p>
            <a:pPr algn="ctr"/>
            <a:r>
              <a:rPr lang="en-US" sz="2800">
                <a:solidFill>
                  <a:prstClr val="black"/>
                </a:solidFill>
              </a:rPr>
              <a:t>Each design is intended to be used independently, do not mix and match from the different looks.</a:t>
            </a:r>
          </a:p>
        </p:txBody>
      </p:sp>
    </p:spTree>
    <p:extLst>
      <p:ext uri="{BB962C8B-B14F-4D97-AF65-F5344CB8AC3E}">
        <p14:creationId xmlns:p14="http://schemas.microsoft.com/office/powerpoint/2010/main" val="19048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C7F0098-89F1-4E2C-8C3E-FA0979A373BA}"/>
              </a:ext>
            </a:extLst>
          </p:cNvPr>
          <p:cNvSpPr/>
          <p:nvPr/>
        </p:nvSpPr>
        <p:spPr>
          <a:xfrm>
            <a:off x="6587949" y="0"/>
            <a:ext cx="56040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building, fabric&#10;&#10;Description automatically generated">
            <a:extLst>
              <a:ext uri="{FF2B5EF4-FFF2-40B4-BE49-F238E27FC236}">
                <a16:creationId xmlns:a16="http://schemas.microsoft.com/office/drawing/2014/main" id="{9992723F-C5ED-46E8-A2C3-7A5E95558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" r="5428"/>
          <a:stretch/>
        </p:blipFill>
        <p:spPr>
          <a:xfrm>
            <a:off x="6587765" y="0"/>
            <a:ext cx="5617944" cy="7043583"/>
          </a:xfrm>
          <a:prstGeom prst="rect">
            <a:avLst/>
          </a:prstGeom>
        </p:spPr>
      </p:pic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2" name="Freeform 16"/>
          <p:cNvSpPr>
            <a:spLocks/>
          </p:cNvSpPr>
          <p:nvPr/>
        </p:nvSpPr>
        <p:spPr bwMode="auto">
          <a:xfrm>
            <a:off x="6396038" y="4283075"/>
            <a:ext cx="6980238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3D2E48-A9E1-4DF3-9E09-A90AD519036C}"/>
              </a:ext>
            </a:extLst>
          </p:cNvPr>
          <p:cNvSpPr/>
          <p:nvPr/>
        </p:nvSpPr>
        <p:spPr>
          <a:xfrm>
            <a:off x="6574056" y="0"/>
            <a:ext cx="5617944" cy="6865958"/>
          </a:xfrm>
          <a:prstGeom prst="rect">
            <a:avLst/>
          </a:prstGeom>
          <a:gradFill>
            <a:gsLst>
              <a:gs pos="0">
                <a:schemeClr val="accent5">
                  <a:alpha val="80000"/>
                </a:schemeClr>
              </a:gs>
              <a:gs pos="75000">
                <a:srgbClr val="1C93D1">
                  <a:alpha val="95000"/>
                </a:srgbClr>
              </a:gs>
              <a:gs pos="100000">
                <a:schemeClr val="accent5">
                  <a:alpha val="80000"/>
                </a:schemeClr>
              </a:gs>
              <a:gs pos="25000">
                <a:srgbClr val="1C93D1">
                  <a:alpha val="95000"/>
                </a:srgbClr>
              </a:gs>
              <a:gs pos="5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37CF2C39-C41C-4ABC-9A57-6561FCD69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68" y="2464886"/>
            <a:ext cx="4229217" cy="1944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87527A-1094-4EE5-9676-E736EA8BD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21341" y="541217"/>
            <a:ext cx="7253516" cy="192123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21341" y="2630783"/>
            <a:ext cx="7253516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1341" y="3666045"/>
            <a:ext cx="6977745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1341" y="5207194"/>
            <a:ext cx="5305777" cy="431800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1341" y="4783332"/>
            <a:ext cx="5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1341" y="3373508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341" y="4491642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1341" y="6342743"/>
            <a:ext cx="2169161" cy="515257"/>
          </a:xfr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54960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C7F0098-89F1-4E2C-8C3E-FA0979A373BA}"/>
              </a:ext>
            </a:extLst>
          </p:cNvPr>
          <p:cNvSpPr/>
          <p:nvPr/>
        </p:nvSpPr>
        <p:spPr>
          <a:xfrm>
            <a:off x="6587949" y="0"/>
            <a:ext cx="56040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93118E-EBE2-4623-967A-3332F79E65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1475" y="0"/>
            <a:ext cx="5160526" cy="6857999"/>
          </a:xfrm>
          <a:custGeom>
            <a:avLst/>
            <a:gdLst>
              <a:gd name="connsiteX0" fmla="*/ 0 w 5239657"/>
              <a:gd name="connsiteY0" fmla="*/ 0 h 6857999"/>
              <a:gd name="connsiteX1" fmla="*/ 5239657 w 5239657"/>
              <a:gd name="connsiteY1" fmla="*/ 0 h 6857999"/>
              <a:gd name="connsiteX2" fmla="*/ 5239657 w 5239657"/>
              <a:gd name="connsiteY2" fmla="*/ 6857999 h 6857999"/>
              <a:gd name="connsiteX3" fmla="*/ 0 w 5239657"/>
              <a:gd name="connsiteY3" fmla="*/ 6857999 h 6857999"/>
              <a:gd name="connsiteX4" fmla="*/ 0 w 5239657"/>
              <a:gd name="connsiteY4" fmla="*/ 0 h 6857999"/>
              <a:gd name="connsiteX0" fmla="*/ 870439 w 5239657"/>
              <a:gd name="connsiteY0" fmla="*/ 0 h 6857999"/>
              <a:gd name="connsiteX1" fmla="*/ 5239657 w 5239657"/>
              <a:gd name="connsiteY1" fmla="*/ 0 h 6857999"/>
              <a:gd name="connsiteX2" fmla="*/ 5239657 w 5239657"/>
              <a:gd name="connsiteY2" fmla="*/ 6857999 h 6857999"/>
              <a:gd name="connsiteX3" fmla="*/ 0 w 5239657"/>
              <a:gd name="connsiteY3" fmla="*/ 6857999 h 6857999"/>
              <a:gd name="connsiteX4" fmla="*/ 870439 w 5239657"/>
              <a:gd name="connsiteY4" fmla="*/ 0 h 6857999"/>
              <a:gd name="connsiteX0" fmla="*/ 791308 w 5160526"/>
              <a:gd name="connsiteY0" fmla="*/ 0 h 6857999"/>
              <a:gd name="connsiteX1" fmla="*/ 5160526 w 5160526"/>
              <a:gd name="connsiteY1" fmla="*/ 0 h 6857999"/>
              <a:gd name="connsiteX2" fmla="*/ 5160526 w 5160526"/>
              <a:gd name="connsiteY2" fmla="*/ 6857999 h 6857999"/>
              <a:gd name="connsiteX3" fmla="*/ 0 w 5160526"/>
              <a:gd name="connsiteY3" fmla="*/ 6857999 h 6857999"/>
              <a:gd name="connsiteX4" fmla="*/ 791308 w 5160526"/>
              <a:gd name="connsiteY4" fmla="*/ 0 h 6857999"/>
              <a:gd name="connsiteX0" fmla="*/ 781783 w 5160526"/>
              <a:gd name="connsiteY0" fmla="*/ 0 h 6857999"/>
              <a:gd name="connsiteX1" fmla="*/ 5160526 w 5160526"/>
              <a:gd name="connsiteY1" fmla="*/ 0 h 6857999"/>
              <a:gd name="connsiteX2" fmla="*/ 5160526 w 5160526"/>
              <a:gd name="connsiteY2" fmla="*/ 6857999 h 6857999"/>
              <a:gd name="connsiteX3" fmla="*/ 0 w 5160526"/>
              <a:gd name="connsiteY3" fmla="*/ 6857999 h 6857999"/>
              <a:gd name="connsiteX4" fmla="*/ 781783 w 5160526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526" h="6857999">
                <a:moveTo>
                  <a:pt x="781783" y="0"/>
                </a:moveTo>
                <a:lnTo>
                  <a:pt x="5160526" y="0"/>
                </a:lnTo>
                <a:lnTo>
                  <a:pt x="5160526" y="6857999"/>
                </a:lnTo>
                <a:lnTo>
                  <a:pt x="0" y="6857999"/>
                </a:lnTo>
                <a:lnTo>
                  <a:pt x="781783" y="0"/>
                </a:lnTo>
                <a:close/>
              </a:path>
            </a:pathLst>
          </a:cu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below</a:t>
            </a:r>
            <a:br>
              <a:rPr lang="en-US"/>
            </a:br>
            <a:r>
              <a:rPr lang="en-US"/>
              <a:t>to add a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7527A-1094-4EE5-9676-E736EA8BD4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5"/>
          <a:stretch/>
        </p:blipFill>
        <p:spPr>
          <a:xfrm>
            <a:off x="0" y="1713"/>
            <a:ext cx="8162925" cy="6854572"/>
          </a:xfrm>
          <a:prstGeom prst="rect">
            <a:avLst/>
          </a:prstGeom>
          <a:effectLst/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21341" y="1063271"/>
            <a:ext cx="7253516" cy="1399183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21341" y="2630783"/>
            <a:ext cx="7253516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1341" y="3666045"/>
            <a:ext cx="6977745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1341" y="5207194"/>
            <a:ext cx="5305777" cy="431800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1341" y="4783332"/>
            <a:ext cx="5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1341" y="3373508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341" y="4491642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9669A10-15BF-4612-96F4-A112C78412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1341" y="6342743"/>
            <a:ext cx="2169161" cy="515257"/>
          </a:xfrm>
        </p:spPr>
        <p:txBody>
          <a:bodyPr anchor="ctr">
            <a:no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74F1175-CBFD-4EAE-B4EB-70FD5B902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679" y="175876"/>
            <a:ext cx="4575057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13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144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DF0A42-7EB0-4827-893B-21850F1F951A}"/>
              </a:ext>
            </a:extLst>
          </p:cNvPr>
          <p:cNvSpPr/>
          <p:nvPr/>
        </p:nvSpPr>
        <p:spPr>
          <a:xfrm>
            <a:off x="0" y="3740807"/>
            <a:ext cx="12192000" cy="3117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7F0098-89F1-4E2C-8C3E-FA0979A373BA}"/>
              </a:ext>
            </a:extLst>
          </p:cNvPr>
          <p:cNvSpPr/>
          <p:nvPr/>
        </p:nvSpPr>
        <p:spPr>
          <a:xfrm>
            <a:off x="0" y="1"/>
            <a:ext cx="12192001" cy="37980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EB4A385-4226-435B-B3E0-D19E7590F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"/>
            <a:ext cx="12192000" cy="68559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93118E-EBE2-4623-967A-3332F79E65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35086" y="5058390"/>
            <a:ext cx="5239657" cy="25687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below</a:t>
            </a:r>
            <a:br>
              <a:rPr lang="en-US"/>
            </a:br>
            <a:r>
              <a:rPr lang="en-US"/>
              <a:t>to add a photo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21341" y="1063271"/>
            <a:ext cx="7253516" cy="1399183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21341" y="2630783"/>
            <a:ext cx="7253516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1341" y="4303194"/>
            <a:ext cx="6977745" cy="751946"/>
          </a:xfr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474857" y="4697589"/>
            <a:ext cx="4409217" cy="1164001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74857" y="4303194"/>
            <a:ext cx="511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1341" y="4010657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chemeClr val="accent5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74857" y="4010657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chemeClr val="accent5"/>
                </a:solidFill>
              </a:rPr>
              <a:t>presented by</a:t>
            </a:r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9669A10-15BF-4612-96F4-A112C78412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2886" y="6491287"/>
            <a:ext cx="2169161" cy="404813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Picture 22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C6FA4B0E-4A89-4A8C-B518-B7FF5C8568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74" y="1038847"/>
            <a:ext cx="3821400" cy="17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38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60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7AEAC00-E203-4F65-928A-8AFEFE2C4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"/>
            <a:ext cx="12192000" cy="68528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8" y="1363663"/>
            <a:ext cx="5745622" cy="4813301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42838"/>
            <a:ext cx="5745622" cy="961054"/>
          </a:xfrm>
        </p:spPr>
        <p:txBody>
          <a:bodyPr anchor="b"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E57C057-729B-4B66-965A-EA9108CA61B4}"/>
              </a:ext>
            </a:extLst>
          </p:cNvPr>
          <p:cNvSpPr/>
          <p:nvPr/>
        </p:nvSpPr>
        <p:spPr>
          <a:xfrm>
            <a:off x="1011216" y="6264067"/>
            <a:ext cx="11190272" cy="597732"/>
          </a:xfrm>
          <a:custGeom>
            <a:avLst/>
            <a:gdLst>
              <a:gd name="connsiteX0" fmla="*/ 0 w 11380186"/>
              <a:gd name="connsiteY0" fmla="*/ 597732 h 597732"/>
              <a:gd name="connsiteX1" fmla="*/ 149433 w 11380186"/>
              <a:gd name="connsiteY1" fmla="*/ 0 h 597732"/>
              <a:gd name="connsiteX2" fmla="*/ 11380186 w 11380186"/>
              <a:gd name="connsiteY2" fmla="*/ 0 h 597732"/>
              <a:gd name="connsiteX3" fmla="*/ 11230753 w 11380186"/>
              <a:gd name="connsiteY3" fmla="*/ 597732 h 597732"/>
              <a:gd name="connsiteX4" fmla="*/ 0 w 11380186"/>
              <a:gd name="connsiteY4" fmla="*/ 597732 h 597732"/>
              <a:gd name="connsiteX0" fmla="*/ 0 w 11380186"/>
              <a:gd name="connsiteY0" fmla="*/ 597732 h 597732"/>
              <a:gd name="connsiteX1" fmla="*/ 149433 w 11380186"/>
              <a:gd name="connsiteY1" fmla="*/ 0 h 597732"/>
              <a:gd name="connsiteX2" fmla="*/ 11380186 w 11380186"/>
              <a:gd name="connsiteY2" fmla="*/ 0 h 597732"/>
              <a:gd name="connsiteX3" fmla="*/ 11190272 w 11380186"/>
              <a:gd name="connsiteY3" fmla="*/ 597732 h 597732"/>
              <a:gd name="connsiteX4" fmla="*/ 0 w 11380186"/>
              <a:gd name="connsiteY4" fmla="*/ 597732 h 597732"/>
              <a:gd name="connsiteX0" fmla="*/ 0 w 11190272"/>
              <a:gd name="connsiteY0" fmla="*/ 597732 h 597732"/>
              <a:gd name="connsiteX1" fmla="*/ 149433 w 11190272"/>
              <a:gd name="connsiteY1" fmla="*/ 0 h 597732"/>
              <a:gd name="connsiteX2" fmla="*/ 11187305 w 11190272"/>
              <a:gd name="connsiteY2" fmla="*/ 0 h 597732"/>
              <a:gd name="connsiteX3" fmla="*/ 11190272 w 11190272"/>
              <a:gd name="connsiteY3" fmla="*/ 597732 h 597732"/>
              <a:gd name="connsiteX4" fmla="*/ 0 w 11190272"/>
              <a:gd name="connsiteY4" fmla="*/ 597732 h 5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0272" h="597732">
                <a:moveTo>
                  <a:pt x="0" y="597732"/>
                </a:moveTo>
                <a:lnTo>
                  <a:pt x="149433" y="0"/>
                </a:lnTo>
                <a:lnTo>
                  <a:pt x="11187305" y="0"/>
                </a:lnTo>
                <a:lnTo>
                  <a:pt x="11190272" y="597732"/>
                </a:lnTo>
                <a:lnTo>
                  <a:pt x="0" y="59773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1580624-189D-4690-964B-C3EDFC9B9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754" y="6405456"/>
            <a:ext cx="1996865" cy="31130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E466D3-57D1-4592-8559-48324DFE030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12800" y="87086"/>
            <a:ext cx="4513263" cy="608987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201738" indent="0">
              <a:buNone/>
              <a:defRPr/>
            </a:lvl4pPr>
            <a:lvl5pPr marL="1490663" indent="0">
              <a:buNone/>
              <a:defRPr/>
            </a:lvl5pPr>
          </a:lstStyle>
          <a:p>
            <a:pPr lvl="0"/>
            <a:r>
              <a:rPr lang="en-US"/>
              <a:t>Click to edit text for callout or click icon below to add graphic/chart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F4DCA1D-4C07-4B04-AFC8-96DD5358B54E}"/>
              </a:ext>
            </a:extLst>
          </p:cNvPr>
          <p:cNvSpPr/>
          <p:nvPr/>
        </p:nvSpPr>
        <p:spPr>
          <a:xfrm>
            <a:off x="-1" y="6264067"/>
            <a:ext cx="1172782" cy="594360"/>
          </a:xfrm>
          <a:custGeom>
            <a:avLst/>
            <a:gdLst>
              <a:gd name="connsiteX0" fmla="*/ 0 w 1172782"/>
              <a:gd name="connsiteY0" fmla="*/ 0 h 594360"/>
              <a:gd name="connsiteX1" fmla="*/ 1172782 w 1172782"/>
              <a:gd name="connsiteY1" fmla="*/ 0 h 594360"/>
              <a:gd name="connsiteX2" fmla="*/ 1105156 w 1172782"/>
              <a:gd name="connsiteY2" fmla="*/ 594360 h 594360"/>
              <a:gd name="connsiteX3" fmla="*/ 0 w 1172782"/>
              <a:gd name="connsiteY3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782" h="594360">
                <a:moveTo>
                  <a:pt x="0" y="0"/>
                </a:moveTo>
                <a:lnTo>
                  <a:pt x="1172782" y="0"/>
                </a:lnTo>
                <a:lnTo>
                  <a:pt x="1105156" y="594360"/>
                </a:lnTo>
                <a:lnTo>
                  <a:pt x="0" y="594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18E9E-4E09-402A-886D-123B98085D1C}"/>
              </a:ext>
            </a:extLst>
          </p:cNvPr>
          <p:cNvSpPr txBox="1"/>
          <p:nvPr/>
        </p:nvSpPr>
        <p:spPr>
          <a:xfrm>
            <a:off x="350377" y="6422608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123B50A-269E-4CEA-B042-34E83D64DBCC}" type="slidenum">
              <a:rPr lang="en-US" sz="1200" b="1" smtClean="0">
                <a:solidFill>
                  <a:schemeClr val="bg1"/>
                </a:solidFill>
              </a:rPr>
              <a:pPr algn="l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EAC00-E203-4F65-928A-8AFEFE2C4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2570"/>
            <a:ext cx="12186583" cy="6852860"/>
          </a:xfrm>
          <a:prstGeom prst="rect">
            <a:avLst/>
          </a:prstGeom>
        </p:spPr>
      </p:pic>
      <p:sp>
        <p:nvSpPr>
          <p:cNvPr id="4" name="Parallelogram 5">
            <a:extLst>
              <a:ext uri="{FF2B5EF4-FFF2-40B4-BE49-F238E27FC236}">
                <a16:creationId xmlns:a16="http://schemas.microsoft.com/office/drawing/2014/main" id="{FA336F5E-34DD-4E5C-9EE3-0AE4C01DC78F}"/>
              </a:ext>
            </a:extLst>
          </p:cNvPr>
          <p:cNvSpPr/>
          <p:nvPr/>
        </p:nvSpPr>
        <p:spPr>
          <a:xfrm>
            <a:off x="1011216" y="6264067"/>
            <a:ext cx="11190272" cy="597732"/>
          </a:xfrm>
          <a:custGeom>
            <a:avLst/>
            <a:gdLst>
              <a:gd name="connsiteX0" fmla="*/ 0 w 11380186"/>
              <a:gd name="connsiteY0" fmla="*/ 597732 h 597732"/>
              <a:gd name="connsiteX1" fmla="*/ 149433 w 11380186"/>
              <a:gd name="connsiteY1" fmla="*/ 0 h 597732"/>
              <a:gd name="connsiteX2" fmla="*/ 11380186 w 11380186"/>
              <a:gd name="connsiteY2" fmla="*/ 0 h 597732"/>
              <a:gd name="connsiteX3" fmla="*/ 11230753 w 11380186"/>
              <a:gd name="connsiteY3" fmla="*/ 597732 h 597732"/>
              <a:gd name="connsiteX4" fmla="*/ 0 w 11380186"/>
              <a:gd name="connsiteY4" fmla="*/ 597732 h 597732"/>
              <a:gd name="connsiteX0" fmla="*/ 0 w 11380186"/>
              <a:gd name="connsiteY0" fmla="*/ 597732 h 597732"/>
              <a:gd name="connsiteX1" fmla="*/ 149433 w 11380186"/>
              <a:gd name="connsiteY1" fmla="*/ 0 h 597732"/>
              <a:gd name="connsiteX2" fmla="*/ 11380186 w 11380186"/>
              <a:gd name="connsiteY2" fmla="*/ 0 h 597732"/>
              <a:gd name="connsiteX3" fmla="*/ 11190272 w 11380186"/>
              <a:gd name="connsiteY3" fmla="*/ 597732 h 597732"/>
              <a:gd name="connsiteX4" fmla="*/ 0 w 11380186"/>
              <a:gd name="connsiteY4" fmla="*/ 597732 h 597732"/>
              <a:gd name="connsiteX0" fmla="*/ 0 w 11190272"/>
              <a:gd name="connsiteY0" fmla="*/ 597732 h 597732"/>
              <a:gd name="connsiteX1" fmla="*/ 149433 w 11190272"/>
              <a:gd name="connsiteY1" fmla="*/ 0 h 597732"/>
              <a:gd name="connsiteX2" fmla="*/ 11187305 w 11190272"/>
              <a:gd name="connsiteY2" fmla="*/ 0 h 597732"/>
              <a:gd name="connsiteX3" fmla="*/ 11190272 w 11190272"/>
              <a:gd name="connsiteY3" fmla="*/ 597732 h 597732"/>
              <a:gd name="connsiteX4" fmla="*/ 0 w 11190272"/>
              <a:gd name="connsiteY4" fmla="*/ 597732 h 5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0272" h="597732">
                <a:moveTo>
                  <a:pt x="0" y="597732"/>
                </a:moveTo>
                <a:lnTo>
                  <a:pt x="149433" y="0"/>
                </a:lnTo>
                <a:lnTo>
                  <a:pt x="11187305" y="0"/>
                </a:lnTo>
                <a:lnTo>
                  <a:pt x="11190272" y="597732"/>
                </a:lnTo>
                <a:lnTo>
                  <a:pt x="0" y="59773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8" y="1363663"/>
            <a:ext cx="5745622" cy="4813301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42838"/>
            <a:ext cx="5745622" cy="961054"/>
          </a:xfrm>
        </p:spPr>
        <p:txBody>
          <a:bodyPr anchor="b"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1580624-189D-4690-964B-C3EDFC9B9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754" y="6405456"/>
            <a:ext cx="1996865" cy="31130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E466D3-57D1-4592-8559-48324DFE030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12800" y="87086"/>
            <a:ext cx="4513263" cy="608987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201738" indent="0">
              <a:buNone/>
              <a:defRPr/>
            </a:lvl4pPr>
            <a:lvl5pPr marL="1490663" indent="0">
              <a:buNone/>
              <a:defRPr/>
            </a:lvl5pPr>
          </a:lstStyle>
          <a:p>
            <a:pPr lvl="0"/>
            <a:r>
              <a:rPr lang="en-US"/>
              <a:t>Click to edit text for callout or click icon below to add graphic/chart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1BD9169-811F-4F93-8C4D-4CD99DD0084B}"/>
              </a:ext>
            </a:extLst>
          </p:cNvPr>
          <p:cNvSpPr/>
          <p:nvPr/>
        </p:nvSpPr>
        <p:spPr>
          <a:xfrm>
            <a:off x="-1" y="6264067"/>
            <a:ext cx="1172782" cy="594360"/>
          </a:xfrm>
          <a:custGeom>
            <a:avLst/>
            <a:gdLst>
              <a:gd name="connsiteX0" fmla="*/ 0 w 1172782"/>
              <a:gd name="connsiteY0" fmla="*/ 0 h 594360"/>
              <a:gd name="connsiteX1" fmla="*/ 1172782 w 1172782"/>
              <a:gd name="connsiteY1" fmla="*/ 0 h 594360"/>
              <a:gd name="connsiteX2" fmla="*/ 1105156 w 1172782"/>
              <a:gd name="connsiteY2" fmla="*/ 594360 h 594360"/>
              <a:gd name="connsiteX3" fmla="*/ 0 w 1172782"/>
              <a:gd name="connsiteY3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782" h="594360">
                <a:moveTo>
                  <a:pt x="0" y="0"/>
                </a:moveTo>
                <a:lnTo>
                  <a:pt x="1172782" y="0"/>
                </a:lnTo>
                <a:lnTo>
                  <a:pt x="1105156" y="594360"/>
                </a:lnTo>
                <a:lnTo>
                  <a:pt x="0" y="594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18E9E-4E09-402A-886D-123B98085D1C}"/>
              </a:ext>
            </a:extLst>
          </p:cNvPr>
          <p:cNvSpPr txBox="1"/>
          <p:nvPr/>
        </p:nvSpPr>
        <p:spPr>
          <a:xfrm>
            <a:off x="350377" y="6422608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123B50A-269E-4CEA-B042-34E83D64DBCC}" type="slidenum">
              <a:rPr lang="en-US" sz="1200" b="1" smtClean="0">
                <a:solidFill>
                  <a:schemeClr val="bg1"/>
                </a:solidFill>
              </a:rPr>
              <a:pPr algn="l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EAC00-E203-4F65-928A-8AFEFE2C4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70"/>
            <a:ext cx="12191999" cy="68528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20" y="1363663"/>
            <a:ext cx="5745622" cy="4813301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22" y="42838"/>
            <a:ext cx="5745622" cy="961054"/>
          </a:xfrm>
        </p:spPr>
        <p:txBody>
          <a:bodyPr anchor="b"/>
          <a:lstStyle>
            <a:lvl1pPr algn="l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4F21F8F5-125F-44B4-ABD4-71421E82DAD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0963" y="87086"/>
            <a:ext cx="4513263" cy="608987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201738" indent="0">
              <a:buNone/>
              <a:defRPr/>
            </a:lvl4pPr>
            <a:lvl5pPr marL="1490663" indent="0">
              <a:buNone/>
              <a:defRPr/>
            </a:lvl5pPr>
          </a:lstStyle>
          <a:p>
            <a:pPr lvl="0"/>
            <a:r>
              <a:rPr lang="en-US"/>
              <a:t>Click to edit text for callout or click icon below to add graphic/chart</a:t>
            </a:r>
          </a:p>
        </p:txBody>
      </p:sp>
      <p:sp>
        <p:nvSpPr>
          <p:cNvPr id="13" name="Parallelogram 5">
            <a:extLst>
              <a:ext uri="{FF2B5EF4-FFF2-40B4-BE49-F238E27FC236}">
                <a16:creationId xmlns:a16="http://schemas.microsoft.com/office/drawing/2014/main" id="{36C2E235-0188-4FC1-A295-B3FE793520EA}"/>
              </a:ext>
            </a:extLst>
          </p:cNvPr>
          <p:cNvSpPr/>
          <p:nvPr/>
        </p:nvSpPr>
        <p:spPr>
          <a:xfrm>
            <a:off x="1011216" y="6264067"/>
            <a:ext cx="11190272" cy="597732"/>
          </a:xfrm>
          <a:custGeom>
            <a:avLst/>
            <a:gdLst>
              <a:gd name="connsiteX0" fmla="*/ 0 w 11380186"/>
              <a:gd name="connsiteY0" fmla="*/ 597732 h 597732"/>
              <a:gd name="connsiteX1" fmla="*/ 149433 w 11380186"/>
              <a:gd name="connsiteY1" fmla="*/ 0 h 597732"/>
              <a:gd name="connsiteX2" fmla="*/ 11380186 w 11380186"/>
              <a:gd name="connsiteY2" fmla="*/ 0 h 597732"/>
              <a:gd name="connsiteX3" fmla="*/ 11230753 w 11380186"/>
              <a:gd name="connsiteY3" fmla="*/ 597732 h 597732"/>
              <a:gd name="connsiteX4" fmla="*/ 0 w 11380186"/>
              <a:gd name="connsiteY4" fmla="*/ 597732 h 597732"/>
              <a:gd name="connsiteX0" fmla="*/ 0 w 11380186"/>
              <a:gd name="connsiteY0" fmla="*/ 597732 h 597732"/>
              <a:gd name="connsiteX1" fmla="*/ 149433 w 11380186"/>
              <a:gd name="connsiteY1" fmla="*/ 0 h 597732"/>
              <a:gd name="connsiteX2" fmla="*/ 11380186 w 11380186"/>
              <a:gd name="connsiteY2" fmla="*/ 0 h 597732"/>
              <a:gd name="connsiteX3" fmla="*/ 11190272 w 11380186"/>
              <a:gd name="connsiteY3" fmla="*/ 597732 h 597732"/>
              <a:gd name="connsiteX4" fmla="*/ 0 w 11380186"/>
              <a:gd name="connsiteY4" fmla="*/ 597732 h 597732"/>
              <a:gd name="connsiteX0" fmla="*/ 0 w 11190272"/>
              <a:gd name="connsiteY0" fmla="*/ 597732 h 597732"/>
              <a:gd name="connsiteX1" fmla="*/ 149433 w 11190272"/>
              <a:gd name="connsiteY1" fmla="*/ 0 h 597732"/>
              <a:gd name="connsiteX2" fmla="*/ 11187305 w 11190272"/>
              <a:gd name="connsiteY2" fmla="*/ 0 h 597732"/>
              <a:gd name="connsiteX3" fmla="*/ 11190272 w 11190272"/>
              <a:gd name="connsiteY3" fmla="*/ 597732 h 597732"/>
              <a:gd name="connsiteX4" fmla="*/ 0 w 11190272"/>
              <a:gd name="connsiteY4" fmla="*/ 597732 h 5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0272" h="597732">
                <a:moveTo>
                  <a:pt x="0" y="597732"/>
                </a:moveTo>
                <a:lnTo>
                  <a:pt x="149433" y="0"/>
                </a:lnTo>
                <a:lnTo>
                  <a:pt x="11187305" y="0"/>
                </a:lnTo>
                <a:lnTo>
                  <a:pt x="11190272" y="597732"/>
                </a:lnTo>
                <a:lnTo>
                  <a:pt x="0" y="59773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1580624-189D-4690-964B-C3EDFC9B9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754" y="6405456"/>
            <a:ext cx="1996865" cy="311303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794109-E246-4534-B0E9-FEBE199F50BA}"/>
              </a:ext>
            </a:extLst>
          </p:cNvPr>
          <p:cNvSpPr/>
          <p:nvPr/>
        </p:nvSpPr>
        <p:spPr>
          <a:xfrm>
            <a:off x="-1" y="6264067"/>
            <a:ext cx="1172782" cy="594360"/>
          </a:xfrm>
          <a:custGeom>
            <a:avLst/>
            <a:gdLst>
              <a:gd name="connsiteX0" fmla="*/ 0 w 1172782"/>
              <a:gd name="connsiteY0" fmla="*/ 0 h 594360"/>
              <a:gd name="connsiteX1" fmla="*/ 1172782 w 1172782"/>
              <a:gd name="connsiteY1" fmla="*/ 0 h 594360"/>
              <a:gd name="connsiteX2" fmla="*/ 1105156 w 1172782"/>
              <a:gd name="connsiteY2" fmla="*/ 594360 h 594360"/>
              <a:gd name="connsiteX3" fmla="*/ 0 w 1172782"/>
              <a:gd name="connsiteY3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782" h="594360">
                <a:moveTo>
                  <a:pt x="0" y="0"/>
                </a:moveTo>
                <a:lnTo>
                  <a:pt x="1172782" y="0"/>
                </a:lnTo>
                <a:lnTo>
                  <a:pt x="1105156" y="594360"/>
                </a:lnTo>
                <a:lnTo>
                  <a:pt x="0" y="594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18E9E-4E09-402A-886D-123B98085D1C}"/>
              </a:ext>
            </a:extLst>
          </p:cNvPr>
          <p:cNvSpPr txBox="1"/>
          <p:nvPr/>
        </p:nvSpPr>
        <p:spPr>
          <a:xfrm>
            <a:off x="350377" y="6422608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123B50A-269E-4CEA-B042-34E83D64DBCC}" type="slidenum">
              <a:rPr lang="en-US" sz="1200" b="1" smtClean="0">
                <a:solidFill>
                  <a:schemeClr val="bg1"/>
                </a:solidFill>
              </a:rPr>
              <a:pPr algn="l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EAC00-E203-4F65-928A-8AFEFE2C4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2570"/>
            <a:ext cx="12186583" cy="68528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20" y="1363663"/>
            <a:ext cx="5745622" cy="4813301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22" y="42838"/>
            <a:ext cx="5745622" cy="961054"/>
          </a:xfrm>
        </p:spPr>
        <p:txBody>
          <a:bodyPr anchor="b"/>
          <a:lstStyle>
            <a:lvl1pPr algn="l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4F21F8F5-125F-44B4-ABD4-71421E82DAD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0963" y="87086"/>
            <a:ext cx="4513263" cy="608987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201738" indent="0">
              <a:buNone/>
              <a:defRPr/>
            </a:lvl4pPr>
            <a:lvl5pPr marL="1490663" indent="0">
              <a:buNone/>
              <a:defRPr/>
            </a:lvl5pPr>
          </a:lstStyle>
          <a:p>
            <a:pPr lvl="0"/>
            <a:r>
              <a:rPr lang="en-US"/>
              <a:t>Click to edit text for callout or click icon below to add graphic/chart</a:t>
            </a:r>
          </a:p>
        </p:txBody>
      </p:sp>
      <p:sp>
        <p:nvSpPr>
          <p:cNvPr id="4" name="Parallelogram 5">
            <a:extLst>
              <a:ext uri="{FF2B5EF4-FFF2-40B4-BE49-F238E27FC236}">
                <a16:creationId xmlns:a16="http://schemas.microsoft.com/office/drawing/2014/main" id="{DCEF1D31-A06F-4E74-89F4-510CB2995676}"/>
              </a:ext>
            </a:extLst>
          </p:cNvPr>
          <p:cNvSpPr/>
          <p:nvPr/>
        </p:nvSpPr>
        <p:spPr>
          <a:xfrm>
            <a:off x="1011216" y="6264067"/>
            <a:ext cx="11190272" cy="597732"/>
          </a:xfrm>
          <a:custGeom>
            <a:avLst/>
            <a:gdLst>
              <a:gd name="connsiteX0" fmla="*/ 0 w 11380186"/>
              <a:gd name="connsiteY0" fmla="*/ 597732 h 597732"/>
              <a:gd name="connsiteX1" fmla="*/ 149433 w 11380186"/>
              <a:gd name="connsiteY1" fmla="*/ 0 h 597732"/>
              <a:gd name="connsiteX2" fmla="*/ 11380186 w 11380186"/>
              <a:gd name="connsiteY2" fmla="*/ 0 h 597732"/>
              <a:gd name="connsiteX3" fmla="*/ 11230753 w 11380186"/>
              <a:gd name="connsiteY3" fmla="*/ 597732 h 597732"/>
              <a:gd name="connsiteX4" fmla="*/ 0 w 11380186"/>
              <a:gd name="connsiteY4" fmla="*/ 597732 h 597732"/>
              <a:gd name="connsiteX0" fmla="*/ 0 w 11380186"/>
              <a:gd name="connsiteY0" fmla="*/ 597732 h 597732"/>
              <a:gd name="connsiteX1" fmla="*/ 149433 w 11380186"/>
              <a:gd name="connsiteY1" fmla="*/ 0 h 597732"/>
              <a:gd name="connsiteX2" fmla="*/ 11380186 w 11380186"/>
              <a:gd name="connsiteY2" fmla="*/ 0 h 597732"/>
              <a:gd name="connsiteX3" fmla="*/ 11190272 w 11380186"/>
              <a:gd name="connsiteY3" fmla="*/ 597732 h 597732"/>
              <a:gd name="connsiteX4" fmla="*/ 0 w 11380186"/>
              <a:gd name="connsiteY4" fmla="*/ 597732 h 597732"/>
              <a:gd name="connsiteX0" fmla="*/ 0 w 11190272"/>
              <a:gd name="connsiteY0" fmla="*/ 597732 h 597732"/>
              <a:gd name="connsiteX1" fmla="*/ 149433 w 11190272"/>
              <a:gd name="connsiteY1" fmla="*/ 0 h 597732"/>
              <a:gd name="connsiteX2" fmla="*/ 11187305 w 11190272"/>
              <a:gd name="connsiteY2" fmla="*/ 0 h 597732"/>
              <a:gd name="connsiteX3" fmla="*/ 11190272 w 11190272"/>
              <a:gd name="connsiteY3" fmla="*/ 597732 h 597732"/>
              <a:gd name="connsiteX4" fmla="*/ 0 w 11190272"/>
              <a:gd name="connsiteY4" fmla="*/ 597732 h 5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0272" h="597732">
                <a:moveTo>
                  <a:pt x="0" y="597732"/>
                </a:moveTo>
                <a:lnTo>
                  <a:pt x="149433" y="0"/>
                </a:lnTo>
                <a:lnTo>
                  <a:pt x="11187305" y="0"/>
                </a:lnTo>
                <a:lnTo>
                  <a:pt x="11190272" y="597732"/>
                </a:lnTo>
                <a:lnTo>
                  <a:pt x="0" y="59773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1580624-189D-4690-964B-C3EDFC9B9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754" y="6405456"/>
            <a:ext cx="1996865" cy="311303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50B3C7-0856-4ECB-9A28-92989FD369A8}"/>
              </a:ext>
            </a:extLst>
          </p:cNvPr>
          <p:cNvSpPr/>
          <p:nvPr/>
        </p:nvSpPr>
        <p:spPr>
          <a:xfrm>
            <a:off x="-1" y="6264067"/>
            <a:ext cx="1172782" cy="594360"/>
          </a:xfrm>
          <a:custGeom>
            <a:avLst/>
            <a:gdLst>
              <a:gd name="connsiteX0" fmla="*/ 0 w 1172782"/>
              <a:gd name="connsiteY0" fmla="*/ 0 h 594360"/>
              <a:gd name="connsiteX1" fmla="*/ 1172782 w 1172782"/>
              <a:gd name="connsiteY1" fmla="*/ 0 h 594360"/>
              <a:gd name="connsiteX2" fmla="*/ 1105156 w 1172782"/>
              <a:gd name="connsiteY2" fmla="*/ 594360 h 594360"/>
              <a:gd name="connsiteX3" fmla="*/ 0 w 1172782"/>
              <a:gd name="connsiteY3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782" h="594360">
                <a:moveTo>
                  <a:pt x="0" y="0"/>
                </a:moveTo>
                <a:lnTo>
                  <a:pt x="1172782" y="0"/>
                </a:lnTo>
                <a:lnTo>
                  <a:pt x="1105156" y="594360"/>
                </a:lnTo>
                <a:lnTo>
                  <a:pt x="0" y="594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18E9E-4E09-402A-886D-123B98085D1C}"/>
              </a:ext>
            </a:extLst>
          </p:cNvPr>
          <p:cNvSpPr txBox="1"/>
          <p:nvPr/>
        </p:nvSpPr>
        <p:spPr>
          <a:xfrm>
            <a:off x="350377" y="6422608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123B50A-269E-4CEA-B042-34E83D64DBCC}" type="slidenum">
              <a:rPr lang="en-US" sz="1200" b="1" smtClean="0">
                <a:solidFill>
                  <a:schemeClr val="bg1"/>
                </a:solidFill>
              </a:rPr>
              <a:pPr algn="l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233714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spcBef>
                <a:spcPts val="1800"/>
              </a:spcBef>
              <a:buNone/>
              <a:defRPr/>
            </a:lvl1pPr>
          </a:lstStyle>
          <a:p>
            <a:pPr lvl="0"/>
            <a:r>
              <a:rPr lang="en-US"/>
              <a:t>Click icon below to add graphic or chart</a:t>
            </a:r>
          </a:p>
        </p:txBody>
      </p:sp>
    </p:spTree>
    <p:extLst>
      <p:ext uri="{BB962C8B-B14F-4D97-AF65-F5344CB8AC3E}">
        <p14:creationId xmlns:p14="http://schemas.microsoft.com/office/powerpoint/2010/main" val="25293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1" y="1480456"/>
            <a:ext cx="10995569" cy="27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015819"/>
            <a:ext cx="12192000" cy="1249249"/>
          </a:xfrm>
          <a:solidFill>
            <a:schemeClr val="accent5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0377" y="100921"/>
            <a:ext cx="11491243" cy="4813301"/>
          </a:xfrm>
        </p:spPr>
        <p:txBody>
          <a:bodyPr/>
          <a:lstStyle>
            <a:lvl1pPr marL="0" indent="0" algn="ctr">
              <a:spcBef>
                <a:spcPts val="1800"/>
              </a:spcBef>
              <a:buNone/>
              <a:defRPr/>
            </a:lvl1pPr>
          </a:lstStyle>
          <a:p>
            <a:pPr lvl="0"/>
            <a:r>
              <a:rPr lang="en-US"/>
              <a:t>Click icon below to add graphic or chart</a:t>
            </a:r>
          </a:p>
        </p:txBody>
      </p:sp>
    </p:spTree>
    <p:extLst>
      <p:ext uri="{BB962C8B-B14F-4D97-AF65-F5344CB8AC3E}">
        <p14:creationId xmlns:p14="http://schemas.microsoft.com/office/powerpoint/2010/main" val="10404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D55A-CA71-4F9C-B49C-06278405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1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378" y="1363663"/>
            <a:ext cx="5644022" cy="481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363663"/>
            <a:ext cx="5644021" cy="481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0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26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VerticalSpac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1A7628-4432-44D9-AF88-AFE09D037195}"/>
              </a:ext>
            </a:extLst>
          </p:cNvPr>
          <p:cNvSpPr/>
          <p:nvPr/>
        </p:nvSpPr>
        <p:spPr>
          <a:xfrm>
            <a:off x="6850744" y="6350"/>
            <a:ext cx="5337678" cy="6858000"/>
          </a:xfrm>
          <a:prstGeom prst="rect">
            <a:avLst/>
          </a:prstGeom>
          <a:gradFill>
            <a:gsLst>
              <a:gs pos="0">
                <a:schemeClr val="tx2">
                  <a:lumMod val="0"/>
                  <a:lumOff val="100000"/>
                </a:schemeClr>
              </a:gs>
              <a:gs pos="100000">
                <a:schemeClr val="tx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18">
            <a:extLst>
              <a:ext uri="{FF2B5EF4-FFF2-40B4-BE49-F238E27FC236}">
                <a16:creationId xmlns:a16="http://schemas.microsoft.com/office/drawing/2014/main" id="{77994265-17B1-4272-B075-5CF6ABFB1907}"/>
              </a:ext>
            </a:extLst>
          </p:cNvPr>
          <p:cNvSpPr/>
          <p:nvPr/>
        </p:nvSpPr>
        <p:spPr>
          <a:xfrm>
            <a:off x="-10327" y="3175"/>
            <a:ext cx="8468528" cy="6858000"/>
          </a:xfrm>
          <a:custGeom>
            <a:avLst/>
            <a:gdLst>
              <a:gd name="connsiteX0" fmla="*/ 0 w 9822544"/>
              <a:gd name="connsiteY0" fmla="*/ 6858000 h 6858000"/>
              <a:gd name="connsiteX1" fmla="*/ 1322634 w 9822544"/>
              <a:gd name="connsiteY1" fmla="*/ 0 h 6858000"/>
              <a:gd name="connsiteX2" fmla="*/ 9822544 w 9822544"/>
              <a:gd name="connsiteY2" fmla="*/ 0 h 6858000"/>
              <a:gd name="connsiteX3" fmla="*/ 8499910 w 9822544"/>
              <a:gd name="connsiteY3" fmla="*/ 6858000 h 6858000"/>
              <a:gd name="connsiteX4" fmla="*/ 0 w 9822544"/>
              <a:gd name="connsiteY4" fmla="*/ 6858000 h 6858000"/>
              <a:gd name="connsiteX0" fmla="*/ 31382 w 8499910"/>
              <a:gd name="connsiteY0" fmla="*/ 6858000 h 6858000"/>
              <a:gd name="connsiteX1" fmla="*/ 0 w 8499910"/>
              <a:gd name="connsiteY1" fmla="*/ 0 h 6858000"/>
              <a:gd name="connsiteX2" fmla="*/ 8499910 w 8499910"/>
              <a:gd name="connsiteY2" fmla="*/ 0 h 6858000"/>
              <a:gd name="connsiteX3" fmla="*/ 7177276 w 8499910"/>
              <a:gd name="connsiteY3" fmla="*/ 6858000 h 6858000"/>
              <a:gd name="connsiteX4" fmla="*/ 31382 w 8499910"/>
              <a:gd name="connsiteY4" fmla="*/ 6858000 h 6858000"/>
              <a:gd name="connsiteX0" fmla="*/ 0 w 8468528"/>
              <a:gd name="connsiteY0" fmla="*/ 6858000 h 6858000"/>
              <a:gd name="connsiteX1" fmla="*/ 3124 w 8468528"/>
              <a:gd name="connsiteY1" fmla="*/ 8626 h 6858000"/>
              <a:gd name="connsiteX2" fmla="*/ 8468528 w 8468528"/>
              <a:gd name="connsiteY2" fmla="*/ 0 h 6858000"/>
              <a:gd name="connsiteX3" fmla="*/ 7145894 w 8468528"/>
              <a:gd name="connsiteY3" fmla="*/ 6858000 h 6858000"/>
              <a:gd name="connsiteX4" fmla="*/ 0 w 846852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8528" h="6858000">
                <a:moveTo>
                  <a:pt x="0" y="6858000"/>
                </a:moveTo>
                <a:cubicBezTo>
                  <a:pt x="1041" y="4574875"/>
                  <a:pt x="2083" y="2291751"/>
                  <a:pt x="3124" y="8626"/>
                </a:cubicBezTo>
                <a:lnTo>
                  <a:pt x="8468528" y="0"/>
                </a:lnTo>
                <a:lnTo>
                  <a:pt x="714589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>
                  <a:lumMod val="0"/>
                  <a:lumOff val="100000"/>
                </a:schemeClr>
              </a:gs>
              <a:gs pos="100000">
                <a:schemeClr val="tx2">
                  <a:lumMod val="5000"/>
                  <a:lumOff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u="none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706C5-89A5-46E1-917C-62340C0E1EAB}"/>
              </a:ext>
            </a:extLst>
          </p:cNvPr>
          <p:cNvSpPr/>
          <p:nvPr/>
        </p:nvSpPr>
        <p:spPr>
          <a:xfrm rot="16200000">
            <a:off x="-2563709" y="2563709"/>
            <a:ext cx="6264070" cy="1136648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9B68015-33FE-4B1B-88A2-5365B7BB49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988" y="93446"/>
            <a:ext cx="978256" cy="34782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070947-B5E9-4FE0-A867-B0129D5D5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650" y="-2553"/>
            <a:ext cx="11055349" cy="400050"/>
          </a:xfr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tIns="36576" bIns="0" anchor="ctr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201738" indent="0">
              <a:buNone/>
              <a:defRPr/>
            </a:lvl4pPr>
            <a:lvl5pPr marL="1490663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379AFC-C90B-448A-9B82-6C6B896FE5DF}"/>
              </a:ext>
            </a:extLst>
          </p:cNvPr>
          <p:cNvSpPr/>
          <p:nvPr/>
        </p:nvSpPr>
        <p:spPr>
          <a:xfrm>
            <a:off x="-1" y="6264067"/>
            <a:ext cx="1136650" cy="594360"/>
          </a:xfrm>
          <a:custGeom>
            <a:avLst/>
            <a:gdLst>
              <a:gd name="connsiteX0" fmla="*/ 0 w 1172782"/>
              <a:gd name="connsiteY0" fmla="*/ 0 h 594360"/>
              <a:gd name="connsiteX1" fmla="*/ 1172782 w 1172782"/>
              <a:gd name="connsiteY1" fmla="*/ 0 h 594360"/>
              <a:gd name="connsiteX2" fmla="*/ 1105156 w 1172782"/>
              <a:gd name="connsiteY2" fmla="*/ 594360 h 594360"/>
              <a:gd name="connsiteX3" fmla="*/ 0 w 1172782"/>
              <a:gd name="connsiteY3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782" h="594360">
                <a:moveTo>
                  <a:pt x="0" y="0"/>
                </a:moveTo>
                <a:lnTo>
                  <a:pt x="1172782" y="0"/>
                </a:lnTo>
                <a:lnTo>
                  <a:pt x="1105156" y="594360"/>
                </a:lnTo>
                <a:lnTo>
                  <a:pt x="0" y="594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B1C49-4EC4-445F-814F-A875533F3ED5}"/>
              </a:ext>
            </a:extLst>
          </p:cNvPr>
          <p:cNvSpPr txBox="1"/>
          <p:nvPr/>
        </p:nvSpPr>
        <p:spPr>
          <a:xfrm>
            <a:off x="1" y="6422608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DAB480-39E5-4CBB-B074-A2FDD2AA5EA2}"/>
              </a:ext>
            </a:extLst>
          </p:cNvPr>
          <p:cNvSpPr/>
          <p:nvPr/>
        </p:nvSpPr>
        <p:spPr>
          <a:xfrm>
            <a:off x="0" y="0"/>
            <a:ext cx="12192000" cy="685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63791C39-104B-4027-9259-EA691958B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9EA735-766D-48D7-956D-67E686F04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27" y="6405997"/>
            <a:ext cx="1993392" cy="3107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06450" y="2746248"/>
            <a:ext cx="10579100" cy="1362075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3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DAB480-39E5-4CBB-B074-A2FDD2AA5EA2}"/>
              </a:ext>
            </a:extLst>
          </p:cNvPr>
          <p:cNvSpPr/>
          <p:nvPr/>
        </p:nvSpPr>
        <p:spPr>
          <a:xfrm>
            <a:off x="0" y="0"/>
            <a:ext cx="12192000" cy="685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91C39-104B-4027-9259-EA691958B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9EA735-766D-48D7-956D-67E686F04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27" y="6405997"/>
            <a:ext cx="1993392" cy="3107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73100" y="2522818"/>
            <a:ext cx="4800600" cy="1362075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308CA5-97AE-4740-B538-18F4169D98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3337" y="696786"/>
            <a:ext cx="5465763" cy="5461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201738" indent="0">
              <a:buNone/>
              <a:defRPr/>
            </a:lvl4pPr>
            <a:lvl5pPr marL="1490663" indent="0"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3560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0"/>
            <a:ext cx="12187767" cy="686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" y="3286126"/>
            <a:ext cx="12184187" cy="358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579" y="3385217"/>
            <a:ext cx="12188420" cy="3484007"/>
            <a:chOff x="-1639888" y="3275013"/>
            <a:chExt cx="10783888" cy="4110037"/>
          </a:xfrm>
        </p:grpSpPr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1385887" y="3275013"/>
              <a:ext cx="4151313" cy="893762"/>
            </a:xfrm>
            <a:custGeom>
              <a:avLst/>
              <a:gdLst>
                <a:gd name="T0" fmla="*/ 2615 w 2615"/>
                <a:gd name="T1" fmla="*/ 0 h 563"/>
                <a:gd name="T2" fmla="*/ 1790 w 2615"/>
                <a:gd name="T3" fmla="*/ 563 h 563"/>
                <a:gd name="T4" fmla="*/ 0 w 2615"/>
                <a:gd name="T5" fmla="*/ 563 h 563"/>
                <a:gd name="T6" fmla="*/ 1158 w 2615"/>
                <a:gd name="T7" fmla="*/ 0 h 563"/>
                <a:gd name="T8" fmla="*/ 2615 w 2615"/>
                <a:gd name="T9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5" h="563">
                  <a:moveTo>
                    <a:pt x="2615" y="0"/>
                  </a:moveTo>
                  <a:lnTo>
                    <a:pt x="1790" y="563"/>
                  </a:lnTo>
                  <a:lnTo>
                    <a:pt x="0" y="563"/>
                  </a:lnTo>
                  <a:lnTo>
                    <a:pt x="1158" y="0"/>
                  </a:lnTo>
                  <a:lnTo>
                    <a:pt x="2615" y="0"/>
                  </a:lnTo>
                  <a:close/>
                </a:path>
              </a:pathLst>
            </a:custGeom>
            <a:solidFill>
              <a:srgbClr val="019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3941762" y="5862638"/>
              <a:ext cx="4351338" cy="1522412"/>
            </a:xfrm>
            <a:custGeom>
              <a:avLst/>
              <a:gdLst>
                <a:gd name="T0" fmla="*/ 0 w 2741"/>
                <a:gd name="T1" fmla="*/ 959 h 959"/>
                <a:gd name="T2" fmla="*/ 2239 w 2741"/>
                <a:gd name="T3" fmla="*/ 959 h 959"/>
                <a:gd name="T4" fmla="*/ 2741 w 2741"/>
                <a:gd name="T5" fmla="*/ 2 h 959"/>
                <a:gd name="T6" fmla="*/ 929 w 2741"/>
                <a:gd name="T7" fmla="*/ 0 h 959"/>
                <a:gd name="T8" fmla="*/ 0 w 2741"/>
                <a:gd name="T9" fmla="*/ 95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1" h="959">
                  <a:moveTo>
                    <a:pt x="0" y="959"/>
                  </a:moveTo>
                  <a:lnTo>
                    <a:pt x="2239" y="959"/>
                  </a:lnTo>
                  <a:lnTo>
                    <a:pt x="2741" y="2"/>
                  </a:lnTo>
                  <a:lnTo>
                    <a:pt x="929" y="0"/>
                  </a:lnTo>
                  <a:lnTo>
                    <a:pt x="0" y="959"/>
                  </a:lnTo>
                  <a:close/>
                </a:path>
              </a:pathLst>
            </a:custGeom>
            <a:solidFill>
              <a:srgbClr val="019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-1639888" y="4278313"/>
              <a:ext cx="5713413" cy="1477962"/>
            </a:xfrm>
            <a:custGeom>
              <a:avLst/>
              <a:gdLst>
                <a:gd name="T0" fmla="*/ 3599 w 3599"/>
                <a:gd name="T1" fmla="*/ 0 h 931"/>
                <a:gd name="T2" fmla="*/ 2241 w 3599"/>
                <a:gd name="T3" fmla="*/ 929 h 931"/>
                <a:gd name="T4" fmla="*/ 0 w 3599"/>
                <a:gd name="T5" fmla="*/ 931 h 931"/>
                <a:gd name="T6" fmla="*/ 1809 w 3599"/>
                <a:gd name="T7" fmla="*/ 0 h 931"/>
                <a:gd name="T8" fmla="*/ 3599 w 3599"/>
                <a:gd name="T9" fmla="*/ 0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9" h="931">
                  <a:moveTo>
                    <a:pt x="3599" y="0"/>
                  </a:moveTo>
                  <a:lnTo>
                    <a:pt x="2241" y="929"/>
                  </a:lnTo>
                  <a:lnTo>
                    <a:pt x="0" y="931"/>
                  </a:lnTo>
                  <a:lnTo>
                    <a:pt x="1809" y="0"/>
                  </a:lnTo>
                  <a:lnTo>
                    <a:pt x="3599" y="0"/>
                  </a:lnTo>
                  <a:close/>
                </a:path>
              </a:pathLst>
            </a:custGeom>
            <a:solidFill>
              <a:srgbClr val="019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5480050" y="4278313"/>
              <a:ext cx="3663950" cy="1477962"/>
            </a:xfrm>
            <a:custGeom>
              <a:avLst/>
              <a:gdLst>
                <a:gd name="T0" fmla="*/ 0 w 2308"/>
                <a:gd name="T1" fmla="*/ 924 h 931"/>
                <a:gd name="T2" fmla="*/ 1807 w 2308"/>
                <a:gd name="T3" fmla="*/ 931 h 931"/>
                <a:gd name="T4" fmla="*/ 2308 w 2308"/>
                <a:gd name="T5" fmla="*/ 0 h 931"/>
                <a:gd name="T6" fmla="*/ 885 w 2308"/>
                <a:gd name="T7" fmla="*/ 0 h 931"/>
                <a:gd name="T8" fmla="*/ 0 w 2308"/>
                <a:gd name="T9" fmla="*/ 924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8" h="931">
                  <a:moveTo>
                    <a:pt x="0" y="924"/>
                  </a:moveTo>
                  <a:lnTo>
                    <a:pt x="1807" y="931"/>
                  </a:lnTo>
                  <a:lnTo>
                    <a:pt x="2308" y="0"/>
                  </a:lnTo>
                  <a:lnTo>
                    <a:pt x="885" y="0"/>
                  </a:lnTo>
                  <a:lnTo>
                    <a:pt x="0" y="924"/>
                  </a:lnTo>
                  <a:close/>
                </a:path>
              </a:pathLst>
            </a:custGeom>
            <a:solidFill>
              <a:srgbClr val="019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2128837" y="4278313"/>
              <a:ext cx="4591050" cy="1477962"/>
            </a:xfrm>
            <a:custGeom>
              <a:avLst/>
              <a:gdLst>
                <a:gd name="T0" fmla="*/ 1348 w 2892"/>
                <a:gd name="T1" fmla="*/ 0 h 931"/>
                <a:gd name="T2" fmla="*/ 2892 w 2892"/>
                <a:gd name="T3" fmla="*/ 0 h 931"/>
                <a:gd name="T4" fmla="*/ 1991 w 2892"/>
                <a:gd name="T5" fmla="*/ 931 h 931"/>
                <a:gd name="T6" fmla="*/ 0 w 2892"/>
                <a:gd name="T7" fmla="*/ 929 h 931"/>
                <a:gd name="T8" fmla="*/ 1348 w 2892"/>
                <a:gd name="T9" fmla="*/ 0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2" h="931">
                  <a:moveTo>
                    <a:pt x="1348" y="0"/>
                  </a:moveTo>
                  <a:lnTo>
                    <a:pt x="2892" y="0"/>
                  </a:lnTo>
                  <a:lnTo>
                    <a:pt x="1991" y="931"/>
                  </a:lnTo>
                  <a:lnTo>
                    <a:pt x="0" y="929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rgbClr val="019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72013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1" y="5461121"/>
            <a:ext cx="5139267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24498" y="5496266"/>
            <a:ext cx="5305777" cy="431800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200" y="5168584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0223" y="5169431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66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781" y="355701"/>
            <a:ext cx="7071375" cy="2599949"/>
          </a:xfrm>
          <a:prstGeom prst="rect">
            <a:avLst/>
          </a:prstGeom>
        </p:spPr>
      </p:pic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51620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47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16BFD4"/>
              </a:gs>
              <a:gs pos="50000">
                <a:srgbClr val="8DC73F"/>
              </a:gs>
              <a:gs pos="100000">
                <a:srgbClr val="26A87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6A8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16BE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1C93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7335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6875"/>
            <a:ext cx="5156200" cy="4510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66875"/>
            <a:ext cx="5156200" cy="4510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200" y="1323447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16BFD4"/>
              </a:gs>
              <a:gs pos="50000">
                <a:srgbClr val="8DC73F"/>
              </a:gs>
              <a:gs pos="100000">
                <a:srgbClr val="26A87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6A8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16BE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1C93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7426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2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1323447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16BFD4"/>
              </a:gs>
              <a:gs pos="50000">
                <a:srgbClr val="8DC73F"/>
              </a:gs>
              <a:gs pos="100000">
                <a:srgbClr val="26A87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6A8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16BE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1C93D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178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24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3" cy="6858000"/>
            <a:chOff x="0" y="0"/>
            <a:chExt cx="9144002" cy="6858000"/>
          </a:xfrm>
        </p:grpSpPr>
        <p:sp>
          <p:nvSpPr>
            <p:cNvPr id="11" name="Rectangle 10"/>
            <p:cNvSpPr/>
            <p:nvPr/>
          </p:nvSpPr>
          <p:spPr>
            <a:xfrm flipV="1">
              <a:off x="0" y="5484269"/>
              <a:ext cx="2542233" cy="1373731"/>
            </a:xfrm>
            <a:prstGeom prst="rect">
              <a:avLst/>
            </a:prstGeom>
            <a:solidFill>
              <a:srgbClr val="8DC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0" y="4114800"/>
              <a:ext cx="2542233" cy="1369469"/>
            </a:xfrm>
            <a:prstGeom prst="rect">
              <a:avLst/>
            </a:prstGeom>
            <a:solidFill>
              <a:srgbClr val="26A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2745569"/>
              <a:ext cx="2542233" cy="1369231"/>
            </a:xfrm>
            <a:prstGeom prst="rect">
              <a:avLst/>
            </a:prstGeom>
            <a:solidFill>
              <a:srgbClr val="16B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0" y="1376337"/>
              <a:ext cx="9144002" cy="1369231"/>
            </a:xfrm>
            <a:prstGeom prst="rect">
              <a:avLst/>
            </a:prstGeom>
            <a:solidFill>
              <a:srgbClr val="1C93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0" y="0"/>
              <a:ext cx="2542233" cy="1376338"/>
            </a:xfrm>
            <a:prstGeom prst="rect">
              <a:avLst/>
            </a:prstGeom>
            <a:solidFill>
              <a:srgbClr val="6B7D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1371601"/>
            <a:ext cx="10579100" cy="1362075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6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A3958C-0CB9-4C83-9BBA-0D83D3D1CF0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DAE1E2-533B-4844-949E-1085AF99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5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A449A8-CC8A-4CFF-B863-7EDBD08DF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1" t="14485" r="14485" b="50337"/>
          <a:stretch/>
        </p:blipFill>
        <p:spPr>
          <a:xfrm>
            <a:off x="0" y="1"/>
            <a:ext cx="12192000" cy="647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E44681-8EBA-47B9-ABFE-DDDD3FDE99E9}"/>
              </a:ext>
            </a:extLst>
          </p:cNvPr>
          <p:cNvGrpSpPr/>
          <p:nvPr userDrawn="1"/>
        </p:nvGrpSpPr>
        <p:grpSpPr>
          <a:xfrm>
            <a:off x="-6208" y="0"/>
            <a:ext cx="12198208" cy="647701"/>
            <a:chOff x="-6208" y="0"/>
            <a:chExt cx="43897408" cy="6477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54693F-7E9B-4214-98A9-425AABC52453}"/>
                </a:ext>
              </a:extLst>
            </p:cNvPr>
            <p:cNvSpPr/>
            <p:nvPr/>
          </p:nvSpPr>
          <p:spPr>
            <a:xfrm>
              <a:off x="0" y="629413"/>
              <a:ext cx="43891200" cy="18288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50000">
                  <a:schemeClr val="accent3"/>
                </a:gs>
                <a:gs pos="25000">
                  <a:schemeClr val="accent2"/>
                </a:gs>
                <a:gs pos="100000">
                  <a:schemeClr val="accent5"/>
                </a:gs>
                <a:gs pos="75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A9C9F3-4A5F-412B-8720-D1802BD76C3B}"/>
                </a:ext>
              </a:extLst>
            </p:cNvPr>
            <p:cNvSpPr/>
            <p:nvPr/>
          </p:nvSpPr>
          <p:spPr>
            <a:xfrm rot="10800000">
              <a:off x="-6208" y="0"/>
              <a:ext cx="43891200" cy="18288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50000">
                  <a:schemeClr val="accent3"/>
                </a:gs>
                <a:gs pos="25000">
                  <a:schemeClr val="accent2"/>
                </a:gs>
                <a:gs pos="100000">
                  <a:schemeClr val="accent5"/>
                </a:gs>
                <a:gs pos="75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37A4D44-D1AA-42C6-BC57-FB85EB4502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14088"/>
            <a:ext cx="2646027" cy="4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7CC85F-E87F-4517-901B-580F2BEBB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24450"/>
          <a:stretch/>
        </p:blipFill>
        <p:spPr>
          <a:xfrm>
            <a:off x="0" y="0"/>
            <a:ext cx="12192000" cy="11815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F8134B-8624-4A68-B171-142141406275}"/>
              </a:ext>
            </a:extLst>
          </p:cNvPr>
          <p:cNvGrpSpPr/>
          <p:nvPr userDrawn="1"/>
        </p:nvGrpSpPr>
        <p:grpSpPr>
          <a:xfrm>
            <a:off x="-6208" y="0"/>
            <a:ext cx="12198208" cy="1183232"/>
            <a:chOff x="-6208" y="0"/>
            <a:chExt cx="43897408" cy="11832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6D0DF1-AFF2-4659-AA95-15C4AAB3C070}"/>
                </a:ext>
              </a:extLst>
            </p:cNvPr>
            <p:cNvSpPr/>
            <p:nvPr/>
          </p:nvSpPr>
          <p:spPr>
            <a:xfrm>
              <a:off x="0" y="1164944"/>
              <a:ext cx="43891200" cy="18288"/>
            </a:xfrm>
            <a:prstGeom prst="rect">
              <a:avLst/>
            </a:pr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25000">
                  <a:schemeClr val="accent6"/>
                </a:gs>
                <a:gs pos="100000">
                  <a:schemeClr val="accent1"/>
                </a:gs>
                <a:gs pos="75000">
                  <a:schemeClr val="accent5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FBCD58-17C9-4329-BBD4-381E59F6FFEE}"/>
                </a:ext>
              </a:extLst>
            </p:cNvPr>
            <p:cNvSpPr/>
            <p:nvPr/>
          </p:nvSpPr>
          <p:spPr>
            <a:xfrm rot="10800000">
              <a:off x="-6208" y="0"/>
              <a:ext cx="43891200" cy="18288"/>
            </a:xfrm>
            <a:prstGeom prst="rect">
              <a:avLst/>
            </a:pr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25000">
                  <a:schemeClr val="accent6"/>
                </a:gs>
                <a:gs pos="100000">
                  <a:schemeClr val="accent1"/>
                </a:gs>
                <a:gs pos="75000">
                  <a:schemeClr val="accent5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9F5D4C13-AF88-4B8D-9F28-5B51EA5FF9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740" y="6484422"/>
            <a:ext cx="1852887" cy="2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" y="0"/>
            <a:ext cx="12187767" cy="686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" y="3286130"/>
            <a:ext cx="12188420" cy="358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1095025" y="3288175"/>
            <a:ext cx="10957279" cy="3571406"/>
            <a:chOff x="-2552700" y="138113"/>
            <a:chExt cx="17291050" cy="5705860"/>
          </a:xfrm>
        </p:grpSpPr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2298700" y="138113"/>
              <a:ext cx="6661150" cy="1433513"/>
            </a:xfrm>
            <a:custGeom>
              <a:avLst/>
              <a:gdLst>
                <a:gd name="T0" fmla="*/ 4196 w 4196"/>
                <a:gd name="T1" fmla="*/ 0 h 903"/>
                <a:gd name="T2" fmla="*/ 2870 w 4196"/>
                <a:gd name="T3" fmla="*/ 903 h 903"/>
                <a:gd name="T4" fmla="*/ 0 w 4196"/>
                <a:gd name="T5" fmla="*/ 903 h 903"/>
                <a:gd name="T6" fmla="*/ 1855 w 4196"/>
                <a:gd name="T7" fmla="*/ 0 h 903"/>
                <a:gd name="T8" fmla="*/ 4196 w 4196"/>
                <a:gd name="T9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903">
                  <a:moveTo>
                    <a:pt x="4196" y="0"/>
                  </a:moveTo>
                  <a:lnTo>
                    <a:pt x="2870" y="903"/>
                  </a:lnTo>
                  <a:lnTo>
                    <a:pt x="0" y="903"/>
                  </a:lnTo>
                  <a:lnTo>
                    <a:pt x="1855" y="0"/>
                  </a:lnTo>
                  <a:lnTo>
                    <a:pt x="4196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7298582" y="4283075"/>
              <a:ext cx="6077693" cy="1560898"/>
            </a:xfrm>
            <a:custGeom>
              <a:avLst/>
              <a:gdLst>
                <a:gd name="T0" fmla="*/ 0 w 4397"/>
                <a:gd name="T1" fmla="*/ 1538 h 1538"/>
                <a:gd name="T2" fmla="*/ 3591 w 4397"/>
                <a:gd name="T3" fmla="*/ 1538 h 1538"/>
                <a:gd name="T4" fmla="*/ 4397 w 4397"/>
                <a:gd name="T5" fmla="*/ 5 h 1538"/>
                <a:gd name="T6" fmla="*/ 1489 w 4397"/>
                <a:gd name="T7" fmla="*/ 0 h 1538"/>
                <a:gd name="T8" fmla="*/ 0 w 4397"/>
                <a:gd name="T9" fmla="*/ 1538 h 1538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8796 w 10000"/>
                <a:gd name="connsiteY2" fmla="*/ 6393 h 10000"/>
                <a:gd name="connsiteX3" fmla="*/ 10000 w 10000"/>
                <a:gd name="connsiteY3" fmla="*/ 33 h 10000"/>
                <a:gd name="connsiteX4" fmla="*/ 3386 w 10000"/>
                <a:gd name="connsiteY4" fmla="*/ 0 h 10000"/>
                <a:gd name="connsiteX5" fmla="*/ 1293 w 10000"/>
                <a:gd name="connsiteY5" fmla="*/ 6393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8796 w 10000"/>
                <a:gd name="connsiteY1" fmla="*/ 6393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8707"/>
                <a:gd name="connsiteY0" fmla="*/ 6393 h 6393"/>
                <a:gd name="connsiteX1" fmla="*/ 7503 w 8707"/>
                <a:gd name="connsiteY1" fmla="*/ 6393 h 6393"/>
                <a:gd name="connsiteX2" fmla="*/ 8707 w 8707"/>
                <a:gd name="connsiteY2" fmla="*/ 33 h 6393"/>
                <a:gd name="connsiteX3" fmla="*/ 2093 w 8707"/>
                <a:gd name="connsiteY3" fmla="*/ 0 h 6393"/>
                <a:gd name="connsiteX4" fmla="*/ 0 w 8707"/>
                <a:gd name="connsiteY4" fmla="*/ 6393 h 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7" h="6393">
                  <a:moveTo>
                    <a:pt x="0" y="6393"/>
                  </a:moveTo>
                  <a:lnTo>
                    <a:pt x="7503" y="6393"/>
                  </a:lnTo>
                  <a:lnTo>
                    <a:pt x="8707" y="33"/>
                  </a:lnTo>
                  <a:lnTo>
                    <a:pt x="2093" y="0"/>
                  </a:lnTo>
                  <a:lnTo>
                    <a:pt x="0" y="639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-2552700" y="1752600"/>
              <a:ext cx="9159875" cy="2365375"/>
            </a:xfrm>
            <a:custGeom>
              <a:avLst/>
              <a:gdLst>
                <a:gd name="T0" fmla="*/ 5770 w 5770"/>
                <a:gd name="T1" fmla="*/ 0 h 1490"/>
                <a:gd name="T2" fmla="*/ 3593 w 5770"/>
                <a:gd name="T3" fmla="*/ 1485 h 1490"/>
                <a:gd name="T4" fmla="*/ 0 w 5770"/>
                <a:gd name="T5" fmla="*/ 1490 h 1490"/>
                <a:gd name="T6" fmla="*/ 2900 w 5770"/>
                <a:gd name="T7" fmla="*/ 0 h 1490"/>
                <a:gd name="T8" fmla="*/ 5770 w 5770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0" h="1490">
                  <a:moveTo>
                    <a:pt x="5770" y="0"/>
                  </a:moveTo>
                  <a:lnTo>
                    <a:pt x="3593" y="1485"/>
                  </a:lnTo>
                  <a:lnTo>
                    <a:pt x="0" y="1490"/>
                  </a:lnTo>
                  <a:lnTo>
                    <a:pt x="2900" y="0"/>
                  </a:lnTo>
                  <a:lnTo>
                    <a:pt x="5770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8864600" y="1747838"/>
              <a:ext cx="5873750" cy="2366963"/>
            </a:xfrm>
            <a:custGeom>
              <a:avLst/>
              <a:gdLst>
                <a:gd name="T0" fmla="*/ 0 w 3700"/>
                <a:gd name="T1" fmla="*/ 1479 h 1491"/>
                <a:gd name="T2" fmla="*/ 2898 w 3700"/>
                <a:gd name="T3" fmla="*/ 1491 h 1491"/>
                <a:gd name="T4" fmla="*/ 3700 w 3700"/>
                <a:gd name="T5" fmla="*/ 0 h 1491"/>
                <a:gd name="T6" fmla="*/ 1419 w 3700"/>
                <a:gd name="T7" fmla="*/ 0 h 1491"/>
                <a:gd name="T8" fmla="*/ 0 w 3700"/>
                <a:gd name="T9" fmla="*/ 14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0" h="1491">
                  <a:moveTo>
                    <a:pt x="0" y="1479"/>
                  </a:moveTo>
                  <a:lnTo>
                    <a:pt x="2898" y="1491"/>
                  </a:lnTo>
                  <a:lnTo>
                    <a:pt x="3700" y="0"/>
                  </a:lnTo>
                  <a:lnTo>
                    <a:pt x="1419" y="0"/>
                  </a:lnTo>
                  <a:lnTo>
                    <a:pt x="0" y="1479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3487738" y="1747838"/>
              <a:ext cx="7362825" cy="2370138"/>
            </a:xfrm>
            <a:custGeom>
              <a:avLst/>
              <a:gdLst>
                <a:gd name="T0" fmla="*/ 2163 w 4638"/>
                <a:gd name="T1" fmla="*/ 3 h 1493"/>
                <a:gd name="T2" fmla="*/ 4638 w 4638"/>
                <a:gd name="T3" fmla="*/ 0 h 1493"/>
                <a:gd name="T4" fmla="*/ 3196 w 4638"/>
                <a:gd name="T5" fmla="*/ 1493 h 1493"/>
                <a:gd name="T6" fmla="*/ 0 w 4638"/>
                <a:gd name="T7" fmla="*/ 1488 h 1493"/>
                <a:gd name="T8" fmla="*/ 2163 w 4638"/>
                <a:gd name="T9" fmla="*/ 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1493">
                  <a:moveTo>
                    <a:pt x="2163" y="3"/>
                  </a:moveTo>
                  <a:lnTo>
                    <a:pt x="4638" y="0"/>
                  </a:lnTo>
                  <a:lnTo>
                    <a:pt x="3196" y="1493"/>
                  </a:lnTo>
                  <a:lnTo>
                    <a:pt x="0" y="1488"/>
                  </a:lnTo>
                  <a:lnTo>
                    <a:pt x="2163" y="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25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72013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1350" b="0" i="1">
                <a:solidFill>
                  <a:schemeClr val="bg1"/>
                </a:solidFill>
              </a:defRPr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70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788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61" y="355705"/>
            <a:ext cx="5303531" cy="2599949"/>
          </a:xfrm>
          <a:prstGeom prst="rect">
            <a:avLst/>
          </a:prstGeom>
        </p:spPr>
      </p:pic>
      <p:sp>
        <p:nvSpPr>
          <p:cNvPr id="42" name="Freeform 16"/>
          <p:cNvSpPr>
            <a:spLocks/>
          </p:cNvSpPr>
          <p:nvPr/>
        </p:nvSpPr>
        <p:spPr bwMode="auto">
          <a:xfrm>
            <a:off x="6396039" y="4283079"/>
            <a:ext cx="6980239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823243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13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51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2" name="Group 11"/>
          <p:cNvGrpSpPr/>
          <p:nvPr/>
        </p:nvGrpSpPr>
        <p:grpSpPr>
          <a:xfrm>
            <a:off x="0" y="6780950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4"/>
              <a:ext cx="1833995" cy="58000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4045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Related image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b="35665"/>
          <a:stretch/>
        </p:blipFill>
        <p:spPr bwMode="auto">
          <a:xfrm>
            <a:off x="-19050" y="855753"/>
            <a:ext cx="12279720" cy="605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13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51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2" name="Group 11"/>
          <p:cNvGrpSpPr/>
          <p:nvPr/>
        </p:nvGrpSpPr>
        <p:grpSpPr>
          <a:xfrm>
            <a:off x="0" y="6780950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-31082" y="1454486"/>
            <a:ext cx="12223081" cy="5326464"/>
          </a:xfrm>
          <a:custGeom>
            <a:avLst/>
            <a:gdLst>
              <a:gd name="connsiteX0" fmla="*/ 0 w 12211050"/>
              <a:gd name="connsiteY0" fmla="*/ 0 h 5409349"/>
              <a:gd name="connsiteX1" fmla="*/ 12211050 w 12211050"/>
              <a:gd name="connsiteY1" fmla="*/ 0 h 5409349"/>
              <a:gd name="connsiteX2" fmla="*/ 12211050 w 12211050"/>
              <a:gd name="connsiteY2" fmla="*/ 5409349 h 5409349"/>
              <a:gd name="connsiteX3" fmla="*/ 0 w 12211050"/>
              <a:gd name="connsiteY3" fmla="*/ 5409349 h 5409349"/>
              <a:gd name="connsiteX4" fmla="*/ 0 w 12211050"/>
              <a:gd name="connsiteY4" fmla="*/ 0 h 5409349"/>
              <a:gd name="connsiteX0" fmla="*/ 0 w 12211050"/>
              <a:gd name="connsiteY0" fmla="*/ 12033 h 5421382"/>
              <a:gd name="connsiteX1" fmla="*/ 765008 w 12211050"/>
              <a:gd name="connsiteY1" fmla="*/ 0 h 5421382"/>
              <a:gd name="connsiteX2" fmla="*/ 12211050 w 12211050"/>
              <a:gd name="connsiteY2" fmla="*/ 12033 h 5421382"/>
              <a:gd name="connsiteX3" fmla="*/ 12211050 w 12211050"/>
              <a:gd name="connsiteY3" fmla="*/ 5421382 h 5421382"/>
              <a:gd name="connsiteX4" fmla="*/ 0 w 12211050"/>
              <a:gd name="connsiteY4" fmla="*/ 5421382 h 5421382"/>
              <a:gd name="connsiteX5" fmla="*/ 0 w 12211050"/>
              <a:gd name="connsiteY5" fmla="*/ 12033 h 5421382"/>
              <a:gd name="connsiteX0" fmla="*/ 0 w 12223081"/>
              <a:gd name="connsiteY0" fmla="*/ 330428 h 5421382"/>
              <a:gd name="connsiteX1" fmla="*/ 777039 w 12223081"/>
              <a:gd name="connsiteY1" fmla="*/ 0 h 5421382"/>
              <a:gd name="connsiteX2" fmla="*/ 12223081 w 12223081"/>
              <a:gd name="connsiteY2" fmla="*/ 12033 h 5421382"/>
              <a:gd name="connsiteX3" fmla="*/ 12223081 w 12223081"/>
              <a:gd name="connsiteY3" fmla="*/ 5421382 h 5421382"/>
              <a:gd name="connsiteX4" fmla="*/ 12031 w 12223081"/>
              <a:gd name="connsiteY4" fmla="*/ 5421382 h 5421382"/>
              <a:gd name="connsiteX5" fmla="*/ 0 w 12223081"/>
              <a:gd name="connsiteY5" fmla="*/ 330428 h 5421382"/>
              <a:gd name="connsiteX0" fmla="*/ 0 w 12223081"/>
              <a:gd name="connsiteY0" fmla="*/ 330428 h 5421382"/>
              <a:gd name="connsiteX1" fmla="*/ 777039 w 12223081"/>
              <a:gd name="connsiteY1" fmla="*/ 0 h 5421382"/>
              <a:gd name="connsiteX2" fmla="*/ 12223081 w 12223081"/>
              <a:gd name="connsiteY2" fmla="*/ 12033 h 5421382"/>
              <a:gd name="connsiteX3" fmla="*/ 12207040 w 12223081"/>
              <a:gd name="connsiteY3" fmla="*/ 4348683 h 5421382"/>
              <a:gd name="connsiteX4" fmla="*/ 12223081 w 12223081"/>
              <a:gd name="connsiteY4" fmla="*/ 5421382 h 5421382"/>
              <a:gd name="connsiteX5" fmla="*/ 12031 w 12223081"/>
              <a:gd name="connsiteY5" fmla="*/ 5421382 h 5421382"/>
              <a:gd name="connsiteX6" fmla="*/ 0 w 12223081"/>
              <a:gd name="connsiteY6" fmla="*/ 330428 h 5421382"/>
              <a:gd name="connsiteX0" fmla="*/ 0 w 12223081"/>
              <a:gd name="connsiteY0" fmla="*/ 330428 h 5421382"/>
              <a:gd name="connsiteX1" fmla="*/ 777039 w 12223081"/>
              <a:gd name="connsiteY1" fmla="*/ 0 h 5421382"/>
              <a:gd name="connsiteX2" fmla="*/ 12223081 w 12223081"/>
              <a:gd name="connsiteY2" fmla="*/ 12033 h 5421382"/>
              <a:gd name="connsiteX3" fmla="*/ 12195009 w 12223081"/>
              <a:gd name="connsiteY3" fmla="*/ 3932320 h 5421382"/>
              <a:gd name="connsiteX4" fmla="*/ 12223081 w 12223081"/>
              <a:gd name="connsiteY4" fmla="*/ 5421382 h 5421382"/>
              <a:gd name="connsiteX5" fmla="*/ 12031 w 12223081"/>
              <a:gd name="connsiteY5" fmla="*/ 5421382 h 5421382"/>
              <a:gd name="connsiteX6" fmla="*/ 0 w 12223081"/>
              <a:gd name="connsiteY6" fmla="*/ 330428 h 5421382"/>
              <a:gd name="connsiteX0" fmla="*/ 0 w 12223081"/>
              <a:gd name="connsiteY0" fmla="*/ 330428 h 5421382"/>
              <a:gd name="connsiteX1" fmla="*/ 777039 w 12223081"/>
              <a:gd name="connsiteY1" fmla="*/ 0 h 5421382"/>
              <a:gd name="connsiteX2" fmla="*/ 12223081 w 12223081"/>
              <a:gd name="connsiteY2" fmla="*/ 12033 h 5421382"/>
              <a:gd name="connsiteX3" fmla="*/ 12195009 w 12223081"/>
              <a:gd name="connsiteY3" fmla="*/ 3932320 h 5421382"/>
              <a:gd name="connsiteX4" fmla="*/ 11525249 w 12223081"/>
              <a:gd name="connsiteY4" fmla="*/ 5409136 h 5421382"/>
              <a:gd name="connsiteX5" fmla="*/ 12031 w 12223081"/>
              <a:gd name="connsiteY5" fmla="*/ 5421382 h 5421382"/>
              <a:gd name="connsiteX6" fmla="*/ 0 w 12223081"/>
              <a:gd name="connsiteY6" fmla="*/ 330428 h 542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3081" h="5421382">
                <a:moveTo>
                  <a:pt x="0" y="330428"/>
                </a:moveTo>
                <a:lnTo>
                  <a:pt x="777039" y="0"/>
                </a:lnTo>
                <a:lnTo>
                  <a:pt x="12223081" y="12033"/>
                </a:lnTo>
                <a:lnTo>
                  <a:pt x="12195009" y="3932320"/>
                </a:lnTo>
                <a:lnTo>
                  <a:pt x="11525249" y="5409136"/>
                </a:lnTo>
                <a:lnTo>
                  <a:pt x="12031" y="5421382"/>
                </a:lnTo>
                <a:cubicBezTo>
                  <a:pt x="8021" y="3724397"/>
                  <a:pt x="4010" y="2027413"/>
                  <a:pt x="0" y="330428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16" y="6339017"/>
            <a:ext cx="2374397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01003" y="0"/>
            <a:ext cx="9580728" cy="132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51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2" name="Group 11"/>
          <p:cNvGrpSpPr/>
          <p:nvPr/>
        </p:nvGrpSpPr>
        <p:grpSpPr>
          <a:xfrm>
            <a:off x="0" y="6780950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16" y="6339017"/>
            <a:ext cx="2374397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94933"/>
            <a:ext cx="10363200" cy="3296356"/>
          </a:xfrm>
        </p:spPr>
        <p:txBody>
          <a:bodyPr anchor="ctr" anchorCtr="0"/>
          <a:lstStyle>
            <a:lvl1pPr algn="ctr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89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6875"/>
            <a:ext cx="5156200" cy="451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66875"/>
            <a:ext cx="5156200" cy="451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200" y="1323451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0" y="6780950"/>
            <a:ext cx="12192000" cy="88357"/>
            <a:chOff x="0" y="6631143"/>
            <a:chExt cx="9144000" cy="88357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31439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1323451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1" name="Group 10"/>
          <p:cNvGrpSpPr/>
          <p:nvPr/>
        </p:nvGrpSpPr>
        <p:grpSpPr>
          <a:xfrm>
            <a:off x="0" y="6780950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13453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5808" y="6490358"/>
            <a:ext cx="885952" cy="365125"/>
          </a:xfrm>
          <a:prstGeom prst="rect">
            <a:avLst/>
          </a:prstGeom>
        </p:spPr>
        <p:txBody>
          <a:bodyPr/>
          <a:lstStyle/>
          <a:p>
            <a:fld id="{6EFA8406-D672-4E03-9ABF-F4A7E3A351A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780950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315635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" y="0"/>
            <a:ext cx="12192003" cy="6858000"/>
            <a:chOff x="-2" y="0"/>
            <a:chExt cx="9144002" cy="6858000"/>
          </a:xfrm>
        </p:grpSpPr>
        <p:sp>
          <p:nvSpPr>
            <p:cNvPr id="11" name="Rectangle 10"/>
            <p:cNvSpPr/>
            <p:nvPr/>
          </p:nvSpPr>
          <p:spPr>
            <a:xfrm flipV="1">
              <a:off x="0" y="5484269"/>
              <a:ext cx="2542233" cy="1373731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0" y="4114800"/>
              <a:ext cx="2542233" cy="1369469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2745569"/>
              <a:ext cx="2542233" cy="1369231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-2" y="1376338"/>
              <a:ext cx="9144002" cy="1369231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0" y="0"/>
              <a:ext cx="2542233" cy="137633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1371601"/>
            <a:ext cx="10579100" cy="1362075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229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BF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6B1069-823E-4E45-B3E8-578EEEA6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AAC43F-FC0C-474C-9832-1A83D575EAD0}"/>
              </a:ext>
            </a:extLst>
          </p:cNvPr>
          <p:cNvSpPr/>
          <p:nvPr userDrawn="1"/>
        </p:nvSpPr>
        <p:spPr>
          <a:xfrm>
            <a:off x="0" y="0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5E984A-1DBD-40C9-80DB-61EEFB0D5F07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6C014-F9D3-49F4-B120-D696F4B67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989" y="6309568"/>
            <a:ext cx="2374397" cy="3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00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0063E00-D3EC-FFD2-B987-E3C8994B27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07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0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Callou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26" y="102659"/>
            <a:ext cx="6770124" cy="1192742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26" y="1676400"/>
            <a:ext cx="6770124" cy="4500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7778A-6EC2-4DC4-A7FA-7BAF89A227C7}"/>
              </a:ext>
            </a:extLst>
          </p:cNvPr>
          <p:cNvSpPr/>
          <p:nvPr/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DF4B10-6DFB-4706-BD5A-DA2F4A8DFD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07300" y="279400"/>
            <a:ext cx="4305300" cy="58975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this text or click icon below to add graphic or image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465EDD-9407-2395-F55B-08DDA0C88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29" y="6393326"/>
            <a:ext cx="2377440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955" y="1666875"/>
            <a:ext cx="5456084" cy="4510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2961" y="1666875"/>
            <a:ext cx="5456084" cy="4510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5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46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CC71-0F77-443F-9A53-2E03B48DB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F31D9D-E41C-4D2B-9580-9AE9FD2F1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8BA7C-4504-43E3-9C81-0721EFB5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8DA5-7F27-4700-8B9E-20A28D184901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8F604-9045-4655-BB8B-CD7B33B8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4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3E44FAA-49D1-6FE1-260C-7E936E0B89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0" y="2747962"/>
            <a:ext cx="12192000" cy="1362075"/>
          </a:xfrm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A1A24-0876-1F26-47C9-A4EA5B0EEACD}"/>
              </a:ext>
            </a:extLst>
          </p:cNvPr>
          <p:cNvSpPr/>
          <p:nvPr userDrawn="1"/>
        </p:nvSpPr>
        <p:spPr>
          <a:xfrm>
            <a:off x="0" y="0"/>
            <a:ext cx="12191999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65000">
                <a:srgbClr val="000000">
                  <a:alpha val="0"/>
                </a:srgbClr>
              </a:gs>
              <a:gs pos="3500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837172-6019-4FD1-8F70-988050A33DDB}"/>
              </a:ext>
            </a:extLst>
          </p:cNvPr>
          <p:cNvSpPr/>
          <p:nvPr/>
        </p:nvSpPr>
        <p:spPr>
          <a:xfrm>
            <a:off x="0" y="2070100"/>
            <a:ext cx="12191999" cy="2717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324100"/>
          </a:xfrm>
          <a:noFill/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D3D4D8-D1C0-4ACB-8D55-1ADB41EDEE7B}"/>
              </a:ext>
            </a:extLst>
          </p:cNvPr>
          <p:cNvSpPr txBox="1"/>
          <p:nvPr/>
        </p:nvSpPr>
        <p:spPr>
          <a:xfrm>
            <a:off x="3609969" y="2069559"/>
            <a:ext cx="497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Contact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0335D7-163A-451F-839D-7377538DB1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9973" y="2816689"/>
            <a:ext cx="4972051" cy="36932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B46553-D564-48E1-81AC-028E39C1E30C}"/>
              </a:ext>
            </a:extLst>
          </p:cNvPr>
          <p:cNvCxnSpPr>
            <a:cxnSpLocks/>
          </p:cNvCxnSpPr>
          <p:nvPr/>
        </p:nvCxnSpPr>
        <p:spPr>
          <a:xfrm>
            <a:off x="3702192" y="2588963"/>
            <a:ext cx="4787612" cy="0"/>
          </a:xfrm>
          <a:prstGeom prst="line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3298B2E-790B-4FFB-8323-E0298CEA5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9972" y="3186016"/>
            <a:ext cx="4972049" cy="36932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email@domain.com | XXX.XXX.XXXX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601E0B-2E36-45F4-9313-3180211FEE87}"/>
              </a:ext>
            </a:extLst>
          </p:cNvPr>
          <p:cNvCxnSpPr>
            <a:cxnSpLocks/>
          </p:cNvCxnSpPr>
          <p:nvPr/>
        </p:nvCxnSpPr>
        <p:spPr>
          <a:xfrm>
            <a:off x="3702192" y="3776413"/>
            <a:ext cx="478761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733AC49-2047-4A44-864D-4F45F6F423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976" y="3978933"/>
            <a:ext cx="4972051" cy="36932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 1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8E6146BF-C401-4B4E-B8AC-67F889BA57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975" y="4348260"/>
            <a:ext cx="4972049" cy="36932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email@domain.com | XXX.XXX.XXXX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3CF1E73-7FCE-44AB-84CC-E14A6AF2D4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4773" y="2385282"/>
            <a:ext cx="2108200" cy="21082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A19D4AA-9885-486B-AA7F-368B40E25E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2640" y="2372868"/>
            <a:ext cx="2204102" cy="21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0"/>
            <a:ext cx="12187767" cy="686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" y="3286126"/>
            <a:ext cx="12188420" cy="358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1095023" y="3288175"/>
            <a:ext cx="10957278" cy="3571406"/>
            <a:chOff x="-2552700" y="138113"/>
            <a:chExt cx="17291050" cy="5705860"/>
          </a:xfrm>
        </p:grpSpPr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2298700" y="138113"/>
              <a:ext cx="6661150" cy="1433513"/>
            </a:xfrm>
            <a:custGeom>
              <a:avLst/>
              <a:gdLst>
                <a:gd name="T0" fmla="*/ 4196 w 4196"/>
                <a:gd name="T1" fmla="*/ 0 h 903"/>
                <a:gd name="T2" fmla="*/ 2870 w 4196"/>
                <a:gd name="T3" fmla="*/ 903 h 903"/>
                <a:gd name="T4" fmla="*/ 0 w 4196"/>
                <a:gd name="T5" fmla="*/ 903 h 903"/>
                <a:gd name="T6" fmla="*/ 1855 w 4196"/>
                <a:gd name="T7" fmla="*/ 0 h 903"/>
                <a:gd name="T8" fmla="*/ 4196 w 4196"/>
                <a:gd name="T9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903">
                  <a:moveTo>
                    <a:pt x="4196" y="0"/>
                  </a:moveTo>
                  <a:lnTo>
                    <a:pt x="2870" y="903"/>
                  </a:lnTo>
                  <a:lnTo>
                    <a:pt x="0" y="903"/>
                  </a:lnTo>
                  <a:lnTo>
                    <a:pt x="1855" y="0"/>
                  </a:lnTo>
                  <a:lnTo>
                    <a:pt x="4196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7298582" y="4283075"/>
              <a:ext cx="6077693" cy="1560898"/>
            </a:xfrm>
            <a:custGeom>
              <a:avLst/>
              <a:gdLst>
                <a:gd name="T0" fmla="*/ 0 w 4397"/>
                <a:gd name="T1" fmla="*/ 1538 h 1538"/>
                <a:gd name="T2" fmla="*/ 3591 w 4397"/>
                <a:gd name="T3" fmla="*/ 1538 h 1538"/>
                <a:gd name="T4" fmla="*/ 4397 w 4397"/>
                <a:gd name="T5" fmla="*/ 5 h 1538"/>
                <a:gd name="T6" fmla="*/ 1489 w 4397"/>
                <a:gd name="T7" fmla="*/ 0 h 1538"/>
                <a:gd name="T8" fmla="*/ 0 w 4397"/>
                <a:gd name="T9" fmla="*/ 1538 h 1538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8796 w 10000"/>
                <a:gd name="connsiteY2" fmla="*/ 6393 h 10000"/>
                <a:gd name="connsiteX3" fmla="*/ 10000 w 10000"/>
                <a:gd name="connsiteY3" fmla="*/ 33 h 10000"/>
                <a:gd name="connsiteX4" fmla="*/ 3386 w 10000"/>
                <a:gd name="connsiteY4" fmla="*/ 0 h 10000"/>
                <a:gd name="connsiteX5" fmla="*/ 1293 w 10000"/>
                <a:gd name="connsiteY5" fmla="*/ 6393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8796 w 10000"/>
                <a:gd name="connsiteY1" fmla="*/ 6393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8707"/>
                <a:gd name="connsiteY0" fmla="*/ 6393 h 6393"/>
                <a:gd name="connsiteX1" fmla="*/ 7503 w 8707"/>
                <a:gd name="connsiteY1" fmla="*/ 6393 h 6393"/>
                <a:gd name="connsiteX2" fmla="*/ 8707 w 8707"/>
                <a:gd name="connsiteY2" fmla="*/ 33 h 6393"/>
                <a:gd name="connsiteX3" fmla="*/ 2093 w 8707"/>
                <a:gd name="connsiteY3" fmla="*/ 0 h 6393"/>
                <a:gd name="connsiteX4" fmla="*/ 0 w 8707"/>
                <a:gd name="connsiteY4" fmla="*/ 6393 h 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7" h="6393">
                  <a:moveTo>
                    <a:pt x="0" y="6393"/>
                  </a:moveTo>
                  <a:lnTo>
                    <a:pt x="7503" y="6393"/>
                  </a:lnTo>
                  <a:lnTo>
                    <a:pt x="8707" y="33"/>
                  </a:lnTo>
                  <a:lnTo>
                    <a:pt x="2093" y="0"/>
                  </a:lnTo>
                  <a:lnTo>
                    <a:pt x="0" y="639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-2552700" y="1752600"/>
              <a:ext cx="9159875" cy="2365375"/>
            </a:xfrm>
            <a:custGeom>
              <a:avLst/>
              <a:gdLst>
                <a:gd name="T0" fmla="*/ 5770 w 5770"/>
                <a:gd name="T1" fmla="*/ 0 h 1490"/>
                <a:gd name="T2" fmla="*/ 3593 w 5770"/>
                <a:gd name="T3" fmla="*/ 1485 h 1490"/>
                <a:gd name="T4" fmla="*/ 0 w 5770"/>
                <a:gd name="T5" fmla="*/ 1490 h 1490"/>
                <a:gd name="T6" fmla="*/ 2900 w 5770"/>
                <a:gd name="T7" fmla="*/ 0 h 1490"/>
                <a:gd name="T8" fmla="*/ 5770 w 5770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0" h="1490">
                  <a:moveTo>
                    <a:pt x="5770" y="0"/>
                  </a:moveTo>
                  <a:lnTo>
                    <a:pt x="3593" y="1485"/>
                  </a:lnTo>
                  <a:lnTo>
                    <a:pt x="0" y="1490"/>
                  </a:lnTo>
                  <a:lnTo>
                    <a:pt x="2900" y="0"/>
                  </a:lnTo>
                  <a:lnTo>
                    <a:pt x="5770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8864600" y="1747838"/>
              <a:ext cx="5873750" cy="2366963"/>
            </a:xfrm>
            <a:custGeom>
              <a:avLst/>
              <a:gdLst>
                <a:gd name="T0" fmla="*/ 0 w 3700"/>
                <a:gd name="T1" fmla="*/ 1479 h 1491"/>
                <a:gd name="T2" fmla="*/ 2898 w 3700"/>
                <a:gd name="T3" fmla="*/ 1491 h 1491"/>
                <a:gd name="T4" fmla="*/ 3700 w 3700"/>
                <a:gd name="T5" fmla="*/ 0 h 1491"/>
                <a:gd name="T6" fmla="*/ 1419 w 3700"/>
                <a:gd name="T7" fmla="*/ 0 h 1491"/>
                <a:gd name="T8" fmla="*/ 0 w 3700"/>
                <a:gd name="T9" fmla="*/ 14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0" h="1491">
                  <a:moveTo>
                    <a:pt x="0" y="1479"/>
                  </a:moveTo>
                  <a:lnTo>
                    <a:pt x="2898" y="1491"/>
                  </a:lnTo>
                  <a:lnTo>
                    <a:pt x="3700" y="0"/>
                  </a:lnTo>
                  <a:lnTo>
                    <a:pt x="1419" y="0"/>
                  </a:lnTo>
                  <a:lnTo>
                    <a:pt x="0" y="1479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3487738" y="1747838"/>
              <a:ext cx="7362825" cy="2370138"/>
            </a:xfrm>
            <a:custGeom>
              <a:avLst/>
              <a:gdLst>
                <a:gd name="T0" fmla="*/ 2163 w 4638"/>
                <a:gd name="T1" fmla="*/ 3 h 1493"/>
                <a:gd name="T2" fmla="*/ 4638 w 4638"/>
                <a:gd name="T3" fmla="*/ 0 h 1493"/>
                <a:gd name="T4" fmla="*/ 3196 w 4638"/>
                <a:gd name="T5" fmla="*/ 1493 h 1493"/>
                <a:gd name="T6" fmla="*/ 0 w 4638"/>
                <a:gd name="T7" fmla="*/ 1488 h 1493"/>
                <a:gd name="T8" fmla="*/ 2163 w 4638"/>
                <a:gd name="T9" fmla="*/ 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1493">
                  <a:moveTo>
                    <a:pt x="2163" y="3"/>
                  </a:moveTo>
                  <a:lnTo>
                    <a:pt x="4638" y="0"/>
                  </a:lnTo>
                  <a:lnTo>
                    <a:pt x="3196" y="1493"/>
                  </a:lnTo>
                  <a:lnTo>
                    <a:pt x="0" y="1488"/>
                  </a:lnTo>
                  <a:lnTo>
                    <a:pt x="2163" y="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72013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1" y="5461121"/>
            <a:ext cx="5139267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70224" y="5884983"/>
            <a:ext cx="5305777" cy="431800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70223" y="5461121"/>
            <a:ext cx="5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200" y="5168584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0223" y="5169431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66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60" y="355701"/>
            <a:ext cx="5303531" cy="2599949"/>
          </a:xfrm>
          <a:prstGeom prst="rect">
            <a:avLst/>
          </a:prstGeom>
        </p:spPr>
      </p:pic>
      <p:sp>
        <p:nvSpPr>
          <p:cNvPr id="42" name="Freeform 16"/>
          <p:cNvSpPr>
            <a:spLocks/>
          </p:cNvSpPr>
          <p:nvPr/>
        </p:nvSpPr>
        <p:spPr bwMode="auto">
          <a:xfrm>
            <a:off x="6396038" y="4283075"/>
            <a:ext cx="6980238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76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0"/>
            <a:ext cx="12187767" cy="686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" y="3286126"/>
            <a:ext cx="12188420" cy="358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1095023" y="3288175"/>
            <a:ext cx="10957278" cy="3571406"/>
            <a:chOff x="-2552700" y="138113"/>
            <a:chExt cx="17291050" cy="5705860"/>
          </a:xfrm>
        </p:grpSpPr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2298700" y="138113"/>
              <a:ext cx="6661150" cy="1433513"/>
            </a:xfrm>
            <a:custGeom>
              <a:avLst/>
              <a:gdLst>
                <a:gd name="T0" fmla="*/ 4196 w 4196"/>
                <a:gd name="T1" fmla="*/ 0 h 903"/>
                <a:gd name="T2" fmla="*/ 2870 w 4196"/>
                <a:gd name="T3" fmla="*/ 903 h 903"/>
                <a:gd name="T4" fmla="*/ 0 w 4196"/>
                <a:gd name="T5" fmla="*/ 903 h 903"/>
                <a:gd name="T6" fmla="*/ 1855 w 4196"/>
                <a:gd name="T7" fmla="*/ 0 h 903"/>
                <a:gd name="T8" fmla="*/ 4196 w 4196"/>
                <a:gd name="T9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903">
                  <a:moveTo>
                    <a:pt x="4196" y="0"/>
                  </a:moveTo>
                  <a:lnTo>
                    <a:pt x="2870" y="903"/>
                  </a:lnTo>
                  <a:lnTo>
                    <a:pt x="0" y="903"/>
                  </a:lnTo>
                  <a:lnTo>
                    <a:pt x="1855" y="0"/>
                  </a:lnTo>
                  <a:lnTo>
                    <a:pt x="4196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7298582" y="4283075"/>
              <a:ext cx="6077693" cy="1560898"/>
            </a:xfrm>
            <a:custGeom>
              <a:avLst/>
              <a:gdLst>
                <a:gd name="T0" fmla="*/ 0 w 4397"/>
                <a:gd name="T1" fmla="*/ 1538 h 1538"/>
                <a:gd name="T2" fmla="*/ 3591 w 4397"/>
                <a:gd name="T3" fmla="*/ 1538 h 1538"/>
                <a:gd name="T4" fmla="*/ 4397 w 4397"/>
                <a:gd name="T5" fmla="*/ 5 h 1538"/>
                <a:gd name="T6" fmla="*/ 1489 w 4397"/>
                <a:gd name="T7" fmla="*/ 0 h 1538"/>
                <a:gd name="T8" fmla="*/ 0 w 4397"/>
                <a:gd name="T9" fmla="*/ 1538 h 1538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8796 w 10000"/>
                <a:gd name="connsiteY2" fmla="*/ 6393 h 10000"/>
                <a:gd name="connsiteX3" fmla="*/ 10000 w 10000"/>
                <a:gd name="connsiteY3" fmla="*/ 33 h 10000"/>
                <a:gd name="connsiteX4" fmla="*/ 3386 w 10000"/>
                <a:gd name="connsiteY4" fmla="*/ 0 h 10000"/>
                <a:gd name="connsiteX5" fmla="*/ 1293 w 10000"/>
                <a:gd name="connsiteY5" fmla="*/ 6393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8796 w 10000"/>
                <a:gd name="connsiteY1" fmla="*/ 6393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8707"/>
                <a:gd name="connsiteY0" fmla="*/ 6393 h 6393"/>
                <a:gd name="connsiteX1" fmla="*/ 7503 w 8707"/>
                <a:gd name="connsiteY1" fmla="*/ 6393 h 6393"/>
                <a:gd name="connsiteX2" fmla="*/ 8707 w 8707"/>
                <a:gd name="connsiteY2" fmla="*/ 33 h 6393"/>
                <a:gd name="connsiteX3" fmla="*/ 2093 w 8707"/>
                <a:gd name="connsiteY3" fmla="*/ 0 h 6393"/>
                <a:gd name="connsiteX4" fmla="*/ 0 w 8707"/>
                <a:gd name="connsiteY4" fmla="*/ 6393 h 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7" h="6393">
                  <a:moveTo>
                    <a:pt x="0" y="6393"/>
                  </a:moveTo>
                  <a:lnTo>
                    <a:pt x="7503" y="6393"/>
                  </a:lnTo>
                  <a:lnTo>
                    <a:pt x="8707" y="33"/>
                  </a:lnTo>
                  <a:lnTo>
                    <a:pt x="2093" y="0"/>
                  </a:lnTo>
                  <a:lnTo>
                    <a:pt x="0" y="639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-2552700" y="1752600"/>
              <a:ext cx="9159875" cy="2365375"/>
            </a:xfrm>
            <a:custGeom>
              <a:avLst/>
              <a:gdLst>
                <a:gd name="T0" fmla="*/ 5770 w 5770"/>
                <a:gd name="T1" fmla="*/ 0 h 1490"/>
                <a:gd name="T2" fmla="*/ 3593 w 5770"/>
                <a:gd name="T3" fmla="*/ 1485 h 1490"/>
                <a:gd name="T4" fmla="*/ 0 w 5770"/>
                <a:gd name="T5" fmla="*/ 1490 h 1490"/>
                <a:gd name="T6" fmla="*/ 2900 w 5770"/>
                <a:gd name="T7" fmla="*/ 0 h 1490"/>
                <a:gd name="T8" fmla="*/ 5770 w 5770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0" h="1490">
                  <a:moveTo>
                    <a:pt x="5770" y="0"/>
                  </a:moveTo>
                  <a:lnTo>
                    <a:pt x="3593" y="1485"/>
                  </a:lnTo>
                  <a:lnTo>
                    <a:pt x="0" y="1490"/>
                  </a:lnTo>
                  <a:lnTo>
                    <a:pt x="2900" y="0"/>
                  </a:lnTo>
                  <a:lnTo>
                    <a:pt x="5770" y="0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8864600" y="1747838"/>
              <a:ext cx="5873750" cy="2366963"/>
            </a:xfrm>
            <a:custGeom>
              <a:avLst/>
              <a:gdLst>
                <a:gd name="T0" fmla="*/ 0 w 3700"/>
                <a:gd name="T1" fmla="*/ 1479 h 1491"/>
                <a:gd name="T2" fmla="*/ 2898 w 3700"/>
                <a:gd name="T3" fmla="*/ 1491 h 1491"/>
                <a:gd name="T4" fmla="*/ 3700 w 3700"/>
                <a:gd name="T5" fmla="*/ 0 h 1491"/>
                <a:gd name="T6" fmla="*/ 1419 w 3700"/>
                <a:gd name="T7" fmla="*/ 0 h 1491"/>
                <a:gd name="T8" fmla="*/ 0 w 3700"/>
                <a:gd name="T9" fmla="*/ 14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0" h="1491">
                  <a:moveTo>
                    <a:pt x="0" y="1479"/>
                  </a:moveTo>
                  <a:lnTo>
                    <a:pt x="2898" y="1491"/>
                  </a:lnTo>
                  <a:lnTo>
                    <a:pt x="3700" y="0"/>
                  </a:lnTo>
                  <a:lnTo>
                    <a:pt x="1419" y="0"/>
                  </a:lnTo>
                  <a:lnTo>
                    <a:pt x="0" y="1479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9"/>
            <p:cNvSpPr>
              <a:spLocks/>
            </p:cNvSpPr>
            <p:nvPr/>
          </p:nvSpPr>
          <p:spPr bwMode="auto">
            <a:xfrm>
              <a:off x="3487738" y="1747838"/>
              <a:ext cx="7362825" cy="2370138"/>
            </a:xfrm>
            <a:custGeom>
              <a:avLst/>
              <a:gdLst>
                <a:gd name="T0" fmla="*/ 2163 w 4638"/>
                <a:gd name="T1" fmla="*/ 3 h 1493"/>
                <a:gd name="T2" fmla="*/ 4638 w 4638"/>
                <a:gd name="T3" fmla="*/ 0 h 1493"/>
                <a:gd name="T4" fmla="*/ 3196 w 4638"/>
                <a:gd name="T5" fmla="*/ 1493 h 1493"/>
                <a:gd name="T6" fmla="*/ 0 w 4638"/>
                <a:gd name="T7" fmla="*/ 1488 h 1493"/>
                <a:gd name="T8" fmla="*/ 2163 w 4638"/>
                <a:gd name="T9" fmla="*/ 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1493">
                  <a:moveTo>
                    <a:pt x="2163" y="3"/>
                  </a:moveTo>
                  <a:lnTo>
                    <a:pt x="4638" y="0"/>
                  </a:lnTo>
                  <a:lnTo>
                    <a:pt x="3196" y="1493"/>
                  </a:lnTo>
                  <a:lnTo>
                    <a:pt x="0" y="1488"/>
                  </a:lnTo>
                  <a:lnTo>
                    <a:pt x="2163" y="3"/>
                  </a:lnTo>
                  <a:close/>
                </a:path>
              </a:pathLst>
            </a:cu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72013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1" y="5461121"/>
            <a:ext cx="5139267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70224" y="5884983"/>
            <a:ext cx="5305777" cy="431800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70223" y="5461121"/>
            <a:ext cx="5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200" y="5168584"/>
            <a:ext cx="195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0223" y="5169431"/>
            <a:ext cx="2169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66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60" y="355701"/>
            <a:ext cx="5303531" cy="2599949"/>
          </a:xfrm>
          <a:prstGeom prst="rect">
            <a:avLst/>
          </a:prstGeom>
        </p:spPr>
      </p:pic>
      <p:sp>
        <p:nvSpPr>
          <p:cNvPr id="42" name="Freeform 16"/>
          <p:cNvSpPr>
            <a:spLocks/>
          </p:cNvSpPr>
          <p:nvPr/>
        </p:nvSpPr>
        <p:spPr bwMode="auto">
          <a:xfrm>
            <a:off x="6396038" y="4283075"/>
            <a:ext cx="6980238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64C7F2-3040-4DBE-A706-C8CB41C16D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4413" cy="328242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below to add a photo</a:t>
            </a:r>
          </a:p>
        </p:txBody>
      </p:sp>
    </p:spTree>
    <p:extLst>
      <p:ext uri="{BB962C8B-B14F-4D97-AF65-F5344CB8AC3E}">
        <p14:creationId xmlns:p14="http://schemas.microsoft.com/office/powerpoint/2010/main" val="4150852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A792DD-EADA-4A39-A329-760C0A9364E3}"/>
              </a:ext>
            </a:extLst>
          </p:cNvPr>
          <p:cNvSpPr/>
          <p:nvPr/>
        </p:nvSpPr>
        <p:spPr>
          <a:xfrm>
            <a:off x="-1" y="3344707"/>
            <a:ext cx="12192001" cy="353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BD7CCD-FAC5-4033-B863-EACC248A7ABA}"/>
              </a:ext>
            </a:extLst>
          </p:cNvPr>
          <p:cNvGrpSpPr/>
          <p:nvPr/>
        </p:nvGrpSpPr>
        <p:grpSpPr>
          <a:xfrm>
            <a:off x="1095023" y="3288175"/>
            <a:ext cx="10957278" cy="3571406"/>
            <a:chOff x="-2552700" y="138113"/>
            <a:chExt cx="17291050" cy="5705860"/>
          </a:xfrm>
          <a:solidFill>
            <a:schemeClr val="bg1">
              <a:alpha val="5000"/>
            </a:schemeClr>
          </a:solidFill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507DB0A6-2B8C-4B3E-B182-32117AC51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138113"/>
              <a:ext cx="6661150" cy="1433513"/>
            </a:xfrm>
            <a:custGeom>
              <a:avLst/>
              <a:gdLst>
                <a:gd name="T0" fmla="*/ 4196 w 4196"/>
                <a:gd name="T1" fmla="*/ 0 h 903"/>
                <a:gd name="T2" fmla="*/ 2870 w 4196"/>
                <a:gd name="T3" fmla="*/ 903 h 903"/>
                <a:gd name="T4" fmla="*/ 0 w 4196"/>
                <a:gd name="T5" fmla="*/ 903 h 903"/>
                <a:gd name="T6" fmla="*/ 1855 w 4196"/>
                <a:gd name="T7" fmla="*/ 0 h 903"/>
                <a:gd name="T8" fmla="*/ 4196 w 4196"/>
                <a:gd name="T9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903">
                  <a:moveTo>
                    <a:pt x="4196" y="0"/>
                  </a:moveTo>
                  <a:lnTo>
                    <a:pt x="2870" y="903"/>
                  </a:lnTo>
                  <a:lnTo>
                    <a:pt x="0" y="903"/>
                  </a:lnTo>
                  <a:lnTo>
                    <a:pt x="1855" y="0"/>
                  </a:lnTo>
                  <a:lnTo>
                    <a:pt x="41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6F1096D-7AAD-4136-A9D6-AC2C19C31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582" y="4283075"/>
              <a:ext cx="6077693" cy="1560898"/>
            </a:xfrm>
            <a:custGeom>
              <a:avLst/>
              <a:gdLst>
                <a:gd name="T0" fmla="*/ 0 w 4397"/>
                <a:gd name="T1" fmla="*/ 1538 h 1538"/>
                <a:gd name="T2" fmla="*/ 3591 w 4397"/>
                <a:gd name="T3" fmla="*/ 1538 h 1538"/>
                <a:gd name="T4" fmla="*/ 4397 w 4397"/>
                <a:gd name="T5" fmla="*/ 5 h 1538"/>
                <a:gd name="T6" fmla="*/ 1489 w 4397"/>
                <a:gd name="T7" fmla="*/ 0 h 1538"/>
                <a:gd name="T8" fmla="*/ 0 w 4397"/>
                <a:gd name="T9" fmla="*/ 1538 h 1538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8796 w 10000"/>
                <a:gd name="connsiteY2" fmla="*/ 6393 h 10000"/>
                <a:gd name="connsiteX3" fmla="*/ 10000 w 10000"/>
                <a:gd name="connsiteY3" fmla="*/ 33 h 10000"/>
                <a:gd name="connsiteX4" fmla="*/ 3386 w 10000"/>
                <a:gd name="connsiteY4" fmla="*/ 0 h 10000"/>
                <a:gd name="connsiteX5" fmla="*/ 1293 w 10000"/>
                <a:gd name="connsiteY5" fmla="*/ 6393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8796 w 10000"/>
                <a:gd name="connsiteY1" fmla="*/ 6393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8707"/>
                <a:gd name="connsiteY0" fmla="*/ 6393 h 6393"/>
                <a:gd name="connsiteX1" fmla="*/ 7503 w 8707"/>
                <a:gd name="connsiteY1" fmla="*/ 6393 h 6393"/>
                <a:gd name="connsiteX2" fmla="*/ 8707 w 8707"/>
                <a:gd name="connsiteY2" fmla="*/ 33 h 6393"/>
                <a:gd name="connsiteX3" fmla="*/ 2093 w 8707"/>
                <a:gd name="connsiteY3" fmla="*/ 0 h 6393"/>
                <a:gd name="connsiteX4" fmla="*/ 0 w 8707"/>
                <a:gd name="connsiteY4" fmla="*/ 6393 h 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7" h="6393">
                  <a:moveTo>
                    <a:pt x="0" y="6393"/>
                  </a:moveTo>
                  <a:lnTo>
                    <a:pt x="7503" y="6393"/>
                  </a:lnTo>
                  <a:lnTo>
                    <a:pt x="8707" y="33"/>
                  </a:lnTo>
                  <a:lnTo>
                    <a:pt x="2093" y="0"/>
                  </a:lnTo>
                  <a:lnTo>
                    <a:pt x="0" y="63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E9FBEA2A-CB88-4373-BCA2-20751C05E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52700" y="1752600"/>
              <a:ext cx="9159875" cy="2365375"/>
            </a:xfrm>
            <a:custGeom>
              <a:avLst/>
              <a:gdLst>
                <a:gd name="T0" fmla="*/ 5770 w 5770"/>
                <a:gd name="T1" fmla="*/ 0 h 1490"/>
                <a:gd name="T2" fmla="*/ 3593 w 5770"/>
                <a:gd name="T3" fmla="*/ 1485 h 1490"/>
                <a:gd name="T4" fmla="*/ 0 w 5770"/>
                <a:gd name="T5" fmla="*/ 1490 h 1490"/>
                <a:gd name="T6" fmla="*/ 2900 w 5770"/>
                <a:gd name="T7" fmla="*/ 0 h 1490"/>
                <a:gd name="T8" fmla="*/ 5770 w 5770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0" h="1490">
                  <a:moveTo>
                    <a:pt x="5770" y="0"/>
                  </a:moveTo>
                  <a:lnTo>
                    <a:pt x="3593" y="1485"/>
                  </a:lnTo>
                  <a:lnTo>
                    <a:pt x="0" y="1490"/>
                  </a:lnTo>
                  <a:lnTo>
                    <a:pt x="2900" y="0"/>
                  </a:lnTo>
                  <a:lnTo>
                    <a:pt x="57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4492C749-B2CE-4433-B045-00F7A8001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4600" y="1747838"/>
              <a:ext cx="5873750" cy="2366963"/>
            </a:xfrm>
            <a:custGeom>
              <a:avLst/>
              <a:gdLst>
                <a:gd name="T0" fmla="*/ 0 w 3700"/>
                <a:gd name="T1" fmla="*/ 1479 h 1491"/>
                <a:gd name="T2" fmla="*/ 2898 w 3700"/>
                <a:gd name="T3" fmla="*/ 1491 h 1491"/>
                <a:gd name="T4" fmla="*/ 3700 w 3700"/>
                <a:gd name="T5" fmla="*/ 0 h 1491"/>
                <a:gd name="T6" fmla="*/ 1419 w 3700"/>
                <a:gd name="T7" fmla="*/ 0 h 1491"/>
                <a:gd name="T8" fmla="*/ 0 w 3700"/>
                <a:gd name="T9" fmla="*/ 14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0" h="1491">
                  <a:moveTo>
                    <a:pt x="0" y="1479"/>
                  </a:moveTo>
                  <a:lnTo>
                    <a:pt x="2898" y="1491"/>
                  </a:lnTo>
                  <a:lnTo>
                    <a:pt x="3700" y="0"/>
                  </a:lnTo>
                  <a:lnTo>
                    <a:pt x="1419" y="0"/>
                  </a:lnTo>
                  <a:lnTo>
                    <a:pt x="0" y="14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02843182-4044-4E8F-AE28-6D5DA0A11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1747838"/>
              <a:ext cx="7362825" cy="2370138"/>
            </a:xfrm>
            <a:custGeom>
              <a:avLst/>
              <a:gdLst>
                <a:gd name="T0" fmla="*/ 2163 w 4638"/>
                <a:gd name="T1" fmla="*/ 3 h 1493"/>
                <a:gd name="T2" fmla="*/ 4638 w 4638"/>
                <a:gd name="T3" fmla="*/ 0 h 1493"/>
                <a:gd name="T4" fmla="*/ 3196 w 4638"/>
                <a:gd name="T5" fmla="*/ 1493 h 1493"/>
                <a:gd name="T6" fmla="*/ 0 w 4638"/>
                <a:gd name="T7" fmla="*/ 1488 h 1493"/>
                <a:gd name="T8" fmla="*/ 2163 w 4638"/>
                <a:gd name="T9" fmla="*/ 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1493">
                  <a:moveTo>
                    <a:pt x="2163" y="3"/>
                  </a:moveTo>
                  <a:lnTo>
                    <a:pt x="4638" y="0"/>
                  </a:lnTo>
                  <a:lnTo>
                    <a:pt x="3196" y="1493"/>
                  </a:lnTo>
                  <a:lnTo>
                    <a:pt x="0" y="1488"/>
                  </a:lnTo>
                  <a:lnTo>
                    <a:pt x="2163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1" y="0"/>
            <a:ext cx="12187767" cy="3344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50747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1" y="5340167"/>
            <a:ext cx="5139267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70225" y="5623593"/>
            <a:ext cx="2829916" cy="431800"/>
          </a:xfrm>
        </p:spPr>
        <p:txBody>
          <a:bodyPr>
            <a:no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70223" y="5340167"/>
            <a:ext cx="5113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200" y="5115419"/>
            <a:ext cx="195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0223" y="5116266"/>
            <a:ext cx="2169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66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2" name="Freeform 16"/>
          <p:cNvSpPr>
            <a:spLocks/>
          </p:cNvSpPr>
          <p:nvPr/>
        </p:nvSpPr>
        <p:spPr bwMode="auto">
          <a:xfrm>
            <a:off x="6396038" y="4283075"/>
            <a:ext cx="6980238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64C7F2-3040-4DBE-A706-C8CB41C16D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6096652" cy="328242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below to add a photo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AE0FCF-60F8-4FDF-9E89-73CC64CEE7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32" y="5537567"/>
            <a:ext cx="3136452" cy="1134639"/>
          </a:xfrm>
          <a:prstGeom prst="rect">
            <a:avLst/>
          </a:prstGeom>
        </p:spPr>
      </p:pic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06F249E0-CF80-41A1-95F1-4ACCE2958D4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4211" y="0"/>
            <a:ext cx="6097790" cy="3282426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below to add a photo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06974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1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A792DD-EADA-4A39-A329-760C0A9364E3}"/>
              </a:ext>
            </a:extLst>
          </p:cNvPr>
          <p:cNvSpPr/>
          <p:nvPr/>
        </p:nvSpPr>
        <p:spPr>
          <a:xfrm>
            <a:off x="-1" y="3344707"/>
            <a:ext cx="12192001" cy="353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BD7CCD-FAC5-4033-B863-EACC248A7ABA}"/>
              </a:ext>
            </a:extLst>
          </p:cNvPr>
          <p:cNvGrpSpPr/>
          <p:nvPr/>
        </p:nvGrpSpPr>
        <p:grpSpPr>
          <a:xfrm>
            <a:off x="1095023" y="3288175"/>
            <a:ext cx="10957278" cy="3571406"/>
            <a:chOff x="-2552700" y="138113"/>
            <a:chExt cx="17291050" cy="5705860"/>
          </a:xfrm>
          <a:solidFill>
            <a:schemeClr val="bg1">
              <a:alpha val="5000"/>
            </a:schemeClr>
          </a:solidFill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507DB0A6-2B8C-4B3E-B182-32117AC51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138113"/>
              <a:ext cx="6661150" cy="1433513"/>
            </a:xfrm>
            <a:custGeom>
              <a:avLst/>
              <a:gdLst>
                <a:gd name="T0" fmla="*/ 4196 w 4196"/>
                <a:gd name="T1" fmla="*/ 0 h 903"/>
                <a:gd name="T2" fmla="*/ 2870 w 4196"/>
                <a:gd name="T3" fmla="*/ 903 h 903"/>
                <a:gd name="T4" fmla="*/ 0 w 4196"/>
                <a:gd name="T5" fmla="*/ 903 h 903"/>
                <a:gd name="T6" fmla="*/ 1855 w 4196"/>
                <a:gd name="T7" fmla="*/ 0 h 903"/>
                <a:gd name="T8" fmla="*/ 4196 w 4196"/>
                <a:gd name="T9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903">
                  <a:moveTo>
                    <a:pt x="4196" y="0"/>
                  </a:moveTo>
                  <a:lnTo>
                    <a:pt x="2870" y="903"/>
                  </a:lnTo>
                  <a:lnTo>
                    <a:pt x="0" y="903"/>
                  </a:lnTo>
                  <a:lnTo>
                    <a:pt x="1855" y="0"/>
                  </a:lnTo>
                  <a:lnTo>
                    <a:pt x="41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6F1096D-7AAD-4136-A9D6-AC2C19C31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582" y="4283075"/>
              <a:ext cx="6077693" cy="1560898"/>
            </a:xfrm>
            <a:custGeom>
              <a:avLst/>
              <a:gdLst>
                <a:gd name="T0" fmla="*/ 0 w 4397"/>
                <a:gd name="T1" fmla="*/ 1538 h 1538"/>
                <a:gd name="T2" fmla="*/ 3591 w 4397"/>
                <a:gd name="T3" fmla="*/ 1538 h 1538"/>
                <a:gd name="T4" fmla="*/ 4397 w 4397"/>
                <a:gd name="T5" fmla="*/ 5 h 1538"/>
                <a:gd name="T6" fmla="*/ 1489 w 4397"/>
                <a:gd name="T7" fmla="*/ 0 h 1538"/>
                <a:gd name="T8" fmla="*/ 0 w 4397"/>
                <a:gd name="T9" fmla="*/ 1538 h 1538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8167 w 10000"/>
                <a:gd name="connsiteY1" fmla="*/ 10000 h 10000"/>
                <a:gd name="connsiteX2" fmla="*/ 8796 w 10000"/>
                <a:gd name="connsiteY2" fmla="*/ 6393 h 10000"/>
                <a:gd name="connsiteX3" fmla="*/ 10000 w 10000"/>
                <a:gd name="connsiteY3" fmla="*/ 33 h 10000"/>
                <a:gd name="connsiteX4" fmla="*/ 3386 w 10000"/>
                <a:gd name="connsiteY4" fmla="*/ 0 h 10000"/>
                <a:gd name="connsiteX5" fmla="*/ 1293 w 10000"/>
                <a:gd name="connsiteY5" fmla="*/ 6393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8796 w 10000"/>
                <a:gd name="connsiteY1" fmla="*/ 6393 h 10000"/>
                <a:gd name="connsiteX2" fmla="*/ 10000 w 10000"/>
                <a:gd name="connsiteY2" fmla="*/ 33 h 10000"/>
                <a:gd name="connsiteX3" fmla="*/ 3386 w 10000"/>
                <a:gd name="connsiteY3" fmla="*/ 0 h 10000"/>
                <a:gd name="connsiteX4" fmla="*/ 1293 w 10000"/>
                <a:gd name="connsiteY4" fmla="*/ 6393 h 10000"/>
                <a:gd name="connsiteX5" fmla="*/ 0 w 10000"/>
                <a:gd name="connsiteY5" fmla="*/ 10000 h 10000"/>
                <a:gd name="connsiteX0" fmla="*/ 0 w 8707"/>
                <a:gd name="connsiteY0" fmla="*/ 6393 h 6393"/>
                <a:gd name="connsiteX1" fmla="*/ 7503 w 8707"/>
                <a:gd name="connsiteY1" fmla="*/ 6393 h 6393"/>
                <a:gd name="connsiteX2" fmla="*/ 8707 w 8707"/>
                <a:gd name="connsiteY2" fmla="*/ 33 h 6393"/>
                <a:gd name="connsiteX3" fmla="*/ 2093 w 8707"/>
                <a:gd name="connsiteY3" fmla="*/ 0 h 6393"/>
                <a:gd name="connsiteX4" fmla="*/ 0 w 8707"/>
                <a:gd name="connsiteY4" fmla="*/ 6393 h 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7" h="6393">
                  <a:moveTo>
                    <a:pt x="0" y="6393"/>
                  </a:moveTo>
                  <a:lnTo>
                    <a:pt x="7503" y="6393"/>
                  </a:lnTo>
                  <a:lnTo>
                    <a:pt x="8707" y="33"/>
                  </a:lnTo>
                  <a:lnTo>
                    <a:pt x="2093" y="0"/>
                  </a:lnTo>
                  <a:lnTo>
                    <a:pt x="0" y="63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E9FBEA2A-CB88-4373-BCA2-20751C05E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52700" y="1752600"/>
              <a:ext cx="9159875" cy="2365375"/>
            </a:xfrm>
            <a:custGeom>
              <a:avLst/>
              <a:gdLst>
                <a:gd name="T0" fmla="*/ 5770 w 5770"/>
                <a:gd name="T1" fmla="*/ 0 h 1490"/>
                <a:gd name="T2" fmla="*/ 3593 w 5770"/>
                <a:gd name="T3" fmla="*/ 1485 h 1490"/>
                <a:gd name="T4" fmla="*/ 0 w 5770"/>
                <a:gd name="T5" fmla="*/ 1490 h 1490"/>
                <a:gd name="T6" fmla="*/ 2900 w 5770"/>
                <a:gd name="T7" fmla="*/ 0 h 1490"/>
                <a:gd name="T8" fmla="*/ 5770 w 5770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0" h="1490">
                  <a:moveTo>
                    <a:pt x="5770" y="0"/>
                  </a:moveTo>
                  <a:lnTo>
                    <a:pt x="3593" y="1485"/>
                  </a:lnTo>
                  <a:lnTo>
                    <a:pt x="0" y="1490"/>
                  </a:lnTo>
                  <a:lnTo>
                    <a:pt x="2900" y="0"/>
                  </a:lnTo>
                  <a:lnTo>
                    <a:pt x="57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4492C749-B2CE-4433-B045-00F7A8001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4600" y="1747838"/>
              <a:ext cx="5873750" cy="2366963"/>
            </a:xfrm>
            <a:custGeom>
              <a:avLst/>
              <a:gdLst>
                <a:gd name="T0" fmla="*/ 0 w 3700"/>
                <a:gd name="T1" fmla="*/ 1479 h 1491"/>
                <a:gd name="T2" fmla="*/ 2898 w 3700"/>
                <a:gd name="T3" fmla="*/ 1491 h 1491"/>
                <a:gd name="T4" fmla="*/ 3700 w 3700"/>
                <a:gd name="T5" fmla="*/ 0 h 1491"/>
                <a:gd name="T6" fmla="*/ 1419 w 3700"/>
                <a:gd name="T7" fmla="*/ 0 h 1491"/>
                <a:gd name="T8" fmla="*/ 0 w 3700"/>
                <a:gd name="T9" fmla="*/ 14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0" h="1491">
                  <a:moveTo>
                    <a:pt x="0" y="1479"/>
                  </a:moveTo>
                  <a:lnTo>
                    <a:pt x="2898" y="1491"/>
                  </a:lnTo>
                  <a:lnTo>
                    <a:pt x="3700" y="0"/>
                  </a:lnTo>
                  <a:lnTo>
                    <a:pt x="1419" y="0"/>
                  </a:lnTo>
                  <a:lnTo>
                    <a:pt x="0" y="14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02843182-4044-4E8F-AE28-6D5DA0A11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1747838"/>
              <a:ext cx="7362825" cy="2370138"/>
            </a:xfrm>
            <a:custGeom>
              <a:avLst/>
              <a:gdLst>
                <a:gd name="T0" fmla="*/ 2163 w 4638"/>
                <a:gd name="T1" fmla="*/ 3 h 1493"/>
                <a:gd name="T2" fmla="*/ 4638 w 4638"/>
                <a:gd name="T3" fmla="*/ 0 h 1493"/>
                <a:gd name="T4" fmla="*/ 3196 w 4638"/>
                <a:gd name="T5" fmla="*/ 1493 h 1493"/>
                <a:gd name="T6" fmla="*/ 0 w 4638"/>
                <a:gd name="T7" fmla="*/ 1488 h 1493"/>
                <a:gd name="T8" fmla="*/ 2163 w 4638"/>
                <a:gd name="T9" fmla="*/ 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8" h="1493">
                  <a:moveTo>
                    <a:pt x="2163" y="3"/>
                  </a:moveTo>
                  <a:lnTo>
                    <a:pt x="4638" y="0"/>
                  </a:lnTo>
                  <a:lnTo>
                    <a:pt x="3196" y="1493"/>
                  </a:lnTo>
                  <a:lnTo>
                    <a:pt x="0" y="1488"/>
                  </a:lnTo>
                  <a:lnTo>
                    <a:pt x="2163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1" y="0"/>
            <a:ext cx="12187767" cy="3344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84200" y="3286125"/>
            <a:ext cx="10083800" cy="1385888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84200" y="4650747"/>
            <a:ext cx="9144000" cy="400050"/>
          </a:xfrm>
        </p:spPr>
        <p:txBody>
          <a:bodyPr>
            <a:noAutofit/>
          </a:bodyPr>
          <a:lstStyle>
            <a:lvl1pPr marL="0" indent="0" algn="l">
              <a:buNone/>
              <a:defRPr sz="2400" b="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1" y="5340167"/>
            <a:ext cx="5139267" cy="751946"/>
          </a:xfrm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70225" y="5623593"/>
            <a:ext cx="2829916" cy="431800"/>
          </a:xfrm>
        </p:spPr>
        <p:txBody>
          <a:bodyPr>
            <a:no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70223" y="5340167"/>
            <a:ext cx="5113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Cambridge Systematics, Inc.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200" y="5115419"/>
            <a:ext cx="195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BEDA83"/>
                </a:solidFill>
              </a:rPr>
              <a:t>presented 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0223" y="5116266"/>
            <a:ext cx="2169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BEDA83"/>
                </a:solidFill>
              </a:rPr>
              <a:t>presented by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4201" y="6508266"/>
            <a:ext cx="5139267" cy="34973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5255683" y="5862638"/>
            <a:ext cx="5801784" cy="1522412"/>
          </a:xfrm>
          <a:custGeom>
            <a:avLst/>
            <a:gdLst>
              <a:gd name="T0" fmla="*/ 0 w 2741"/>
              <a:gd name="T1" fmla="*/ 959 h 959"/>
              <a:gd name="T2" fmla="*/ 2239 w 2741"/>
              <a:gd name="T3" fmla="*/ 959 h 959"/>
              <a:gd name="T4" fmla="*/ 2741 w 2741"/>
              <a:gd name="T5" fmla="*/ 2 h 959"/>
              <a:gd name="T6" fmla="*/ 929 w 2741"/>
              <a:gd name="T7" fmla="*/ 0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41" h="959">
                <a:moveTo>
                  <a:pt x="0" y="959"/>
                </a:moveTo>
                <a:lnTo>
                  <a:pt x="2239" y="959"/>
                </a:lnTo>
                <a:lnTo>
                  <a:pt x="2741" y="2"/>
                </a:lnTo>
                <a:lnTo>
                  <a:pt x="9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2" name="Freeform 16"/>
          <p:cNvSpPr>
            <a:spLocks/>
          </p:cNvSpPr>
          <p:nvPr/>
        </p:nvSpPr>
        <p:spPr bwMode="auto">
          <a:xfrm>
            <a:off x="6396038" y="4283075"/>
            <a:ext cx="6980238" cy="2441575"/>
          </a:xfrm>
          <a:custGeom>
            <a:avLst/>
            <a:gdLst>
              <a:gd name="T0" fmla="*/ 0 w 4397"/>
              <a:gd name="T1" fmla="*/ 1538 h 1538"/>
              <a:gd name="T2" fmla="*/ 3591 w 4397"/>
              <a:gd name="T3" fmla="*/ 1538 h 1538"/>
              <a:gd name="T4" fmla="*/ 4397 w 4397"/>
              <a:gd name="T5" fmla="*/ 5 h 1538"/>
              <a:gd name="T6" fmla="*/ 1489 w 4397"/>
              <a:gd name="T7" fmla="*/ 0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97" h="1538">
                <a:moveTo>
                  <a:pt x="0" y="1538"/>
                </a:moveTo>
                <a:lnTo>
                  <a:pt x="3591" y="1538"/>
                </a:lnTo>
                <a:lnTo>
                  <a:pt x="4397" y="5"/>
                </a:lnTo>
                <a:lnTo>
                  <a:pt x="148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64C7F2-3040-4DBE-A706-C8CB41C16D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87767" cy="328242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below to add a photo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278400"/>
            <a:ext cx="12192000" cy="109728"/>
            <a:chOff x="-833438" y="3360738"/>
            <a:chExt cx="10814051" cy="1412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833438" y="3360738"/>
              <a:ext cx="10810876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30263" y="3360738"/>
              <a:ext cx="2703513" cy="141288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275513" y="3360738"/>
              <a:ext cx="2705100" cy="14128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73250" y="3360738"/>
              <a:ext cx="2701925" cy="141288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0" y="3360738"/>
              <a:ext cx="2703513" cy="141288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78B1FD8-C2DA-4CEB-9D1F-F8B4B1D8C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71" y="5962147"/>
            <a:ext cx="5038469" cy="78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74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1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47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9553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Callou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0" y="102659"/>
            <a:ext cx="6305550" cy="1192742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0" y="1676400"/>
            <a:ext cx="6305550" cy="4500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8250" y="1323446"/>
            <a:ext cx="630555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27778A-6EC2-4DC4-A7FA-7BAF89A227C7}"/>
              </a:ext>
            </a:extLst>
          </p:cNvPr>
          <p:cNvSpPr/>
          <p:nvPr/>
        </p:nvSpPr>
        <p:spPr>
          <a:xfrm>
            <a:off x="0" y="0"/>
            <a:ext cx="4876800" cy="67809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DF4B10-6DFB-4706-BD5A-DA2F4A8DFD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92100" y="279400"/>
            <a:ext cx="4305300" cy="6248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this text or click icon below to add graphic or image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1B3E49-6EA3-42E7-8636-62E16CD4E716}"/>
              </a:ext>
            </a:extLst>
          </p:cNvPr>
          <p:cNvSpPr txBox="1"/>
          <p:nvPr/>
        </p:nvSpPr>
        <p:spPr>
          <a:xfrm>
            <a:off x="675923" y="6507584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Callou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0" y="102659"/>
            <a:ext cx="6305550" cy="1192742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0" y="1676400"/>
            <a:ext cx="6305550" cy="4500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8250" y="1323446"/>
            <a:ext cx="630555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27778A-6EC2-4DC4-A7FA-7BAF89A227C7}"/>
              </a:ext>
            </a:extLst>
          </p:cNvPr>
          <p:cNvSpPr/>
          <p:nvPr/>
        </p:nvSpPr>
        <p:spPr>
          <a:xfrm>
            <a:off x="0" y="0"/>
            <a:ext cx="4876800" cy="67809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DF4B10-6DFB-4706-BD5A-DA2F4A8DFD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92100" y="279400"/>
            <a:ext cx="4305300" cy="62484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this text or click icon below to add graphic or image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1B3E49-6EA3-42E7-8636-62E16CD4E716}"/>
              </a:ext>
            </a:extLst>
          </p:cNvPr>
          <p:cNvSpPr txBox="1"/>
          <p:nvPr/>
        </p:nvSpPr>
        <p:spPr>
          <a:xfrm>
            <a:off x="675923" y="6507584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6441" y="2262434"/>
            <a:ext cx="1332321" cy="1390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266441" y="2005553"/>
            <a:ext cx="1332321" cy="2568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09600" y="128263"/>
            <a:ext cx="109728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Please select a Custom</a:t>
            </a:r>
            <a:r>
              <a:rPr lang="en-US" sz="2000" b="1" baseline="0">
                <a:latin typeface="Arial" panose="020B0604020202020204" pitchFamily="34" charset="0"/>
                <a:cs typeface="Arial" panose="020B0604020202020204" pitchFamily="34" charset="0"/>
              </a:rPr>
              <a:t> CS Theme from the Design Tab . . .</a:t>
            </a:r>
          </a:p>
          <a:p>
            <a:pPr algn="ctr"/>
            <a:r>
              <a:rPr lang="en-US" sz="2000" b="1" baseline="0">
                <a:latin typeface="Arial" panose="020B0604020202020204" pitchFamily="34" charset="0"/>
                <a:cs typeface="Arial" panose="020B0604020202020204" pitchFamily="34" charset="0"/>
              </a:rPr>
              <a:t>then Delete this Slide</a:t>
            </a:r>
          </a:p>
        </p:txBody>
      </p:sp>
    </p:spTree>
    <p:extLst>
      <p:ext uri="{BB962C8B-B14F-4D97-AF65-F5344CB8AC3E}">
        <p14:creationId xmlns:p14="http://schemas.microsoft.com/office/powerpoint/2010/main" val="26161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Callou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659"/>
            <a:ext cx="6305550" cy="1192742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6305550" cy="4500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46"/>
            <a:ext cx="630555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27778A-6EC2-4DC4-A7FA-7BAF89A227C7}"/>
              </a:ext>
            </a:extLst>
          </p:cNvPr>
          <p:cNvSpPr/>
          <p:nvPr/>
        </p:nvSpPr>
        <p:spPr>
          <a:xfrm>
            <a:off x="7315200" y="0"/>
            <a:ext cx="4876800" cy="6780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DF4B10-6DFB-4706-BD5A-DA2F4A8DFD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07300" y="279400"/>
            <a:ext cx="4305300" cy="58975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this text or click icon below to add graphic or image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F57432-A5E9-4F6C-AB21-01B43BFD3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71" y="6324502"/>
            <a:ext cx="2377440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Callou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659"/>
            <a:ext cx="6305550" cy="1192742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6305550" cy="4500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323446"/>
            <a:ext cx="630555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27778A-6EC2-4DC4-A7FA-7BAF89A227C7}"/>
              </a:ext>
            </a:extLst>
          </p:cNvPr>
          <p:cNvSpPr/>
          <p:nvPr/>
        </p:nvSpPr>
        <p:spPr>
          <a:xfrm>
            <a:off x="7315200" y="0"/>
            <a:ext cx="4876800" cy="67809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DF4B10-6DFB-4706-BD5A-DA2F4A8DFD1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07300" y="279400"/>
            <a:ext cx="4305300" cy="58975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this text or click icon below to add graphic or image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F57432-A5E9-4F6C-AB21-01B43BFD3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71" y="6324502"/>
            <a:ext cx="2377440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opText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62100"/>
            <a:ext cx="1219200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3D1D2-4A65-4119-9A4B-88CF1573690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7800" y="1714500"/>
            <a:ext cx="11836400" cy="4445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icon below to add image or chart, etc.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B71EB0-5096-4B1F-BAC5-2E115986BB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15621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201738" indent="0" algn="ctr">
              <a:buNone/>
              <a:defRPr>
                <a:solidFill>
                  <a:schemeClr val="bg1"/>
                </a:solidFill>
              </a:defRPr>
            </a:lvl4pPr>
            <a:lvl5pPr marL="149066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this text for callout</a:t>
            </a:r>
          </a:p>
        </p:txBody>
      </p:sp>
    </p:spTree>
    <p:extLst>
      <p:ext uri="{BB962C8B-B14F-4D97-AF65-F5344CB8AC3E}">
        <p14:creationId xmlns:p14="http://schemas.microsoft.com/office/powerpoint/2010/main" val="1587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BottomText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47EBD05-310F-414D-9493-F34AAB187542}"/>
              </a:ext>
            </a:extLst>
          </p:cNvPr>
          <p:cNvSpPr/>
          <p:nvPr/>
        </p:nvSpPr>
        <p:spPr>
          <a:xfrm>
            <a:off x="0" y="6090919"/>
            <a:ext cx="12192000" cy="7783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3D1D2-4A65-4119-9A4B-88CF1573690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7800" y="83820"/>
            <a:ext cx="11836400" cy="437642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icon below to add image or chart, etc.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3BCBEB-8591-4481-ADC7-868721BE5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71" y="6324502"/>
            <a:ext cx="2377440" cy="3711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EF7542-4D9A-469B-BB20-ECEA966E83FC}"/>
              </a:ext>
            </a:extLst>
          </p:cNvPr>
          <p:cNvSpPr txBox="1"/>
          <p:nvPr/>
        </p:nvSpPr>
        <p:spPr>
          <a:xfrm>
            <a:off x="675923" y="6507584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3E39CE08-264B-464C-BB4B-F827956CF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97400"/>
            <a:ext cx="12192000" cy="15621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201738" indent="0" algn="ctr">
              <a:buNone/>
              <a:defRPr>
                <a:solidFill>
                  <a:schemeClr val="bg1"/>
                </a:solidFill>
              </a:defRPr>
            </a:lvl4pPr>
            <a:lvl5pPr marL="1490663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this text for callout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551680"/>
            <a:ext cx="1219200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188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Vertical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1A95E2-BDA8-4AA7-B306-08F70A879BBB}"/>
              </a:ext>
            </a:extLst>
          </p:cNvPr>
          <p:cNvGrpSpPr/>
          <p:nvPr/>
        </p:nvGrpSpPr>
        <p:grpSpPr>
          <a:xfrm>
            <a:off x="-11306" y="-22585"/>
            <a:ext cx="12214608" cy="6874235"/>
            <a:chOff x="-11306" y="-22585"/>
            <a:chExt cx="12214608" cy="687423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A8B5EAC-2B02-463C-8E19-98D1B16AE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972" y="-22585"/>
              <a:ext cx="6676128" cy="1303697"/>
            </a:xfrm>
            <a:custGeom>
              <a:avLst/>
              <a:gdLst>
                <a:gd name="T0" fmla="*/ 4462 w 4462"/>
                <a:gd name="T1" fmla="*/ 0 h 978"/>
                <a:gd name="T2" fmla="*/ 3054 w 4462"/>
                <a:gd name="T3" fmla="*/ 978 h 978"/>
                <a:gd name="T4" fmla="*/ 0 w 4462"/>
                <a:gd name="T5" fmla="*/ 978 h 978"/>
                <a:gd name="T6" fmla="*/ 1976 w 4462"/>
                <a:gd name="T7" fmla="*/ 0 h 978"/>
                <a:gd name="T8" fmla="*/ 4462 w 4462"/>
                <a:gd name="T9" fmla="*/ 0 h 978"/>
                <a:gd name="connsiteX0" fmla="*/ 10000 w 10000"/>
                <a:gd name="connsiteY0" fmla="*/ 0 h 10000"/>
                <a:gd name="connsiteX1" fmla="*/ 6844 w 10000"/>
                <a:gd name="connsiteY1" fmla="*/ 10000 h 10000"/>
                <a:gd name="connsiteX2" fmla="*/ 0 w 10000"/>
                <a:gd name="connsiteY2" fmla="*/ 10000 h 10000"/>
                <a:gd name="connsiteX3" fmla="*/ 3672 w 10000"/>
                <a:gd name="connsiteY3" fmla="*/ 1676 h 10000"/>
                <a:gd name="connsiteX4" fmla="*/ 4429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9425 w 10000"/>
                <a:gd name="connsiteY1" fmla="*/ 1603 h 10000"/>
                <a:gd name="connsiteX2" fmla="*/ 6844 w 10000"/>
                <a:gd name="connsiteY2" fmla="*/ 10000 h 10000"/>
                <a:gd name="connsiteX3" fmla="*/ 0 w 10000"/>
                <a:gd name="connsiteY3" fmla="*/ 10000 h 10000"/>
                <a:gd name="connsiteX4" fmla="*/ 3672 w 10000"/>
                <a:gd name="connsiteY4" fmla="*/ 1676 h 10000"/>
                <a:gd name="connsiteX5" fmla="*/ 4429 w 10000"/>
                <a:gd name="connsiteY5" fmla="*/ 0 h 10000"/>
                <a:gd name="connsiteX6" fmla="*/ 10000 w 10000"/>
                <a:gd name="connsiteY6" fmla="*/ 0 h 10000"/>
                <a:gd name="connsiteX0" fmla="*/ 4429 w 9425"/>
                <a:gd name="connsiteY0" fmla="*/ 0 h 10000"/>
                <a:gd name="connsiteX1" fmla="*/ 9425 w 9425"/>
                <a:gd name="connsiteY1" fmla="*/ 1603 h 10000"/>
                <a:gd name="connsiteX2" fmla="*/ 6844 w 9425"/>
                <a:gd name="connsiteY2" fmla="*/ 10000 h 10000"/>
                <a:gd name="connsiteX3" fmla="*/ 0 w 9425"/>
                <a:gd name="connsiteY3" fmla="*/ 10000 h 10000"/>
                <a:gd name="connsiteX4" fmla="*/ 3672 w 9425"/>
                <a:gd name="connsiteY4" fmla="*/ 1676 h 10000"/>
                <a:gd name="connsiteX5" fmla="*/ 4429 w 9425"/>
                <a:gd name="connsiteY5" fmla="*/ 0 h 10000"/>
                <a:gd name="connsiteX0" fmla="*/ 3896 w 10000"/>
                <a:gd name="connsiteY0" fmla="*/ 73 h 8397"/>
                <a:gd name="connsiteX1" fmla="*/ 10000 w 10000"/>
                <a:gd name="connsiteY1" fmla="*/ 0 h 8397"/>
                <a:gd name="connsiteX2" fmla="*/ 7262 w 10000"/>
                <a:gd name="connsiteY2" fmla="*/ 8397 h 8397"/>
                <a:gd name="connsiteX3" fmla="*/ 0 w 10000"/>
                <a:gd name="connsiteY3" fmla="*/ 8397 h 8397"/>
                <a:gd name="connsiteX4" fmla="*/ 3896 w 10000"/>
                <a:gd name="connsiteY4" fmla="*/ 73 h 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397">
                  <a:moveTo>
                    <a:pt x="3896" y="73"/>
                  </a:moveTo>
                  <a:lnTo>
                    <a:pt x="10000" y="0"/>
                  </a:lnTo>
                  <a:lnTo>
                    <a:pt x="7262" y="8397"/>
                  </a:lnTo>
                  <a:lnTo>
                    <a:pt x="0" y="8397"/>
                  </a:lnTo>
                  <a:lnTo>
                    <a:pt x="3896" y="73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759980B-9EC0-49C2-8D9F-7C72F14BD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835" y="4210050"/>
              <a:ext cx="6876091" cy="2641600"/>
            </a:xfrm>
            <a:custGeom>
              <a:avLst/>
              <a:gdLst>
                <a:gd name="T0" fmla="*/ 0 w 4674"/>
                <a:gd name="T1" fmla="*/ 1662 h 1664"/>
                <a:gd name="T2" fmla="*/ 3818 w 4674"/>
                <a:gd name="T3" fmla="*/ 1664 h 1664"/>
                <a:gd name="T4" fmla="*/ 4674 w 4674"/>
                <a:gd name="T5" fmla="*/ 7 h 1664"/>
                <a:gd name="T6" fmla="*/ 1583 w 4674"/>
                <a:gd name="T7" fmla="*/ 0 h 1664"/>
                <a:gd name="T8" fmla="*/ 0 w 4674"/>
                <a:gd name="T9" fmla="*/ 1662 h 1664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10000 w 10000"/>
                <a:gd name="connsiteY2" fmla="*/ 42 h 10000"/>
                <a:gd name="connsiteX3" fmla="*/ 9267 w 10000"/>
                <a:gd name="connsiteY3" fmla="*/ 45 h 10000"/>
                <a:gd name="connsiteX4" fmla="*/ 3387 w 10000"/>
                <a:gd name="connsiteY4" fmla="*/ 0 h 10000"/>
                <a:gd name="connsiteX5" fmla="*/ 0 w 10000"/>
                <a:gd name="connsiteY5" fmla="*/ 9988 h 10000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9267 w 10000"/>
                <a:gd name="connsiteY2" fmla="*/ 3934 h 10000"/>
                <a:gd name="connsiteX3" fmla="*/ 10000 w 10000"/>
                <a:gd name="connsiteY3" fmla="*/ 42 h 10000"/>
                <a:gd name="connsiteX4" fmla="*/ 9267 w 10000"/>
                <a:gd name="connsiteY4" fmla="*/ 45 h 10000"/>
                <a:gd name="connsiteX5" fmla="*/ 3387 w 10000"/>
                <a:gd name="connsiteY5" fmla="*/ 0 h 10000"/>
                <a:gd name="connsiteX6" fmla="*/ 0 w 10000"/>
                <a:gd name="connsiteY6" fmla="*/ 9988 h 10000"/>
                <a:gd name="connsiteX0" fmla="*/ 0 w 9267"/>
                <a:gd name="connsiteY0" fmla="*/ 9988 h 10000"/>
                <a:gd name="connsiteX1" fmla="*/ 8169 w 9267"/>
                <a:gd name="connsiteY1" fmla="*/ 10000 h 10000"/>
                <a:gd name="connsiteX2" fmla="*/ 9267 w 9267"/>
                <a:gd name="connsiteY2" fmla="*/ 3934 h 10000"/>
                <a:gd name="connsiteX3" fmla="*/ 9267 w 9267"/>
                <a:gd name="connsiteY3" fmla="*/ 45 h 10000"/>
                <a:gd name="connsiteX4" fmla="*/ 3387 w 9267"/>
                <a:gd name="connsiteY4" fmla="*/ 0 h 10000"/>
                <a:gd name="connsiteX5" fmla="*/ 0 w 9267"/>
                <a:gd name="connsiteY5" fmla="*/ 998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67" h="10000">
                  <a:moveTo>
                    <a:pt x="0" y="9988"/>
                  </a:moveTo>
                  <a:lnTo>
                    <a:pt x="8169" y="10000"/>
                  </a:lnTo>
                  <a:lnTo>
                    <a:pt x="9267" y="3934"/>
                  </a:lnTo>
                  <a:lnTo>
                    <a:pt x="9267" y="45"/>
                  </a:lnTo>
                  <a:lnTo>
                    <a:pt x="3387" y="0"/>
                  </a:lnTo>
                  <a:lnTo>
                    <a:pt x="0" y="9988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7605CD7-B964-486D-B2BC-A5512DD43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6" y="1473199"/>
              <a:ext cx="5549391" cy="2551117"/>
            </a:xfrm>
            <a:custGeom>
              <a:avLst/>
              <a:gdLst>
                <a:gd name="T0" fmla="*/ 6136 w 6136"/>
                <a:gd name="T1" fmla="*/ 0 h 1612"/>
                <a:gd name="T2" fmla="*/ 3822 w 6136"/>
                <a:gd name="T3" fmla="*/ 1607 h 1612"/>
                <a:gd name="T4" fmla="*/ 0 w 6136"/>
                <a:gd name="T5" fmla="*/ 1612 h 1612"/>
                <a:gd name="T6" fmla="*/ 3084 w 6136"/>
                <a:gd name="T7" fmla="*/ 0 h 1612"/>
                <a:gd name="T8" fmla="*/ 6136 w 6136"/>
                <a:gd name="T9" fmla="*/ 0 h 1612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0 w 10000"/>
                <a:gd name="connsiteY2" fmla="*/ 10000 h 10000"/>
                <a:gd name="connsiteX3" fmla="*/ 4303 w 10000"/>
                <a:gd name="connsiteY3" fmla="*/ 1434 h 10000"/>
                <a:gd name="connsiteX4" fmla="*/ 5026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4303 w 10000"/>
                <a:gd name="connsiteY2" fmla="*/ 9948 h 10000"/>
                <a:gd name="connsiteX3" fmla="*/ 0 w 10000"/>
                <a:gd name="connsiteY3" fmla="*/ 10000 h 10000"/>
                <a:gd name="connsiteX4" fmla="*/ 4303 w 10000"/>
                <a:gd name="connsiteY4" fmla="*/ 1434 h 10000"/>
                <a:gd name="connsiteX5" fmla="*/ 5026 w 10000"/>
                <a:gd name="connsiteY5" fmla="*/ 0 h 10000"/>
                <a:gd name="connsiteX6" fmla="*/ 10000 w 10000"/>
                <a:gd name="connsiteY6" fmla="*/ 0 h 10000"/>
                <a:gd name="connsiteX0" fmla="*/ 5697 w 5697"/>
                <a:gd name="connsiteY0" fmla="*/ 0 h 9969"/>
                <a:gd name="connsiteX1" fmla="*/ 1926 w 5697"/>
                <a:gd name="connsiteY1" fmla="*/ 9969 h 9969"/>
                <a:gd name="connsiteX2" fmla="*/ 0 w 5697"/>
                <a:gd name="connsiteY2" fmla="*/ 9948 h 9969"/>
                <a:gd name="connsiteX3" fmla="*/ 0 w 5697"/>
                <a:gd name="connsiteY3" fmla="*/ 1434 h 9969"/>
                <a:gd name="connsiteX4" fmla="*/ 723 w 5697"/>
                <a:gd name="connsiteY4" fmla="*/ 0 h 9969"/>
                <a:gd name="connsiteX5" fmla="*/ 5697 w 5697"/>
                <a:gd name="connsiteY5" fmla="*/ 0 h 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7" h="9969">
                  <a:moveTo>
                    <a:pt x="5697" y="0"/>
                  </a:moveTo>
                  <a:lnTo>
                    <a:pt x="1926" y="9969"/>
                  </a:lnTo>
                  <a:lnTo>
                    <a:pt x="0" y="9948"/>
                  </a:lnTo>
                  <a:lnTo>
                    <a:pt x="0" y="1434"/>
                  </a:lnTo>
                  <a:lnTo>
                    <a:pt x="723" y="0"/>
                  </a:lnTo>
                  <a:lnTo>
                    <a:pt x="5697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8898B05-6873-45F3-8BFC-91ECF7ED3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560" y="1456205"/>
              <a:ext cx="4261742" cy="2552141"/>
            </a:xfrm>
            <a:custGeom>
              <a:avLst/>
              <a:gdLst>
                <a:gd name="T0" fmla="*/ 0 w 3934"/>
                <a:gd name="T1" fmla="*/ 1599 h 1612"/>
                <a:gd name="T2" fmla="*/ 3082 w 3934"/>
                <a:gd name="T3" fmla="*/ 1612 h 1612"/>
                <a:gd name="T4" fmla="*/ 3934 w 3934"/>
                <a:gd name="T5" fmla="*/ 0 h 1612"/>
                <a:gd name="T6" fmla="*/ 1508 w 3934"/>
                <a:gd name="T7" fmla="*/ 0 h 1612"/>
                <a:gd name="T8" fmla="*/ 0 w 3934"/>
                <a:gd name="T9" fmla="*/ 1599 h 1612"/>
                <a:gd name="connsiteX0" fmla="*/ 0 w 10000"/>
                <a:gd name="connsiteY0" fmla="*/ 9919 h 10000"/>
                <a:gd name="connsiteX1" fmla="*/ 6806 w 10000"/>
                <a:gd name="connsiteY1" fmla="*/ 9916 h 10000"/>
                <a:gd name="connsiteX2" fmla="*/ 7834 w 10000"/>
                <a:gd name="connsiteY2" fmla="*/ 10000 h 10000"/>
                <a:gd name="connsiteX3" fmla="*/ 10000 w 10000"/>
                <a:gd name="connsiteY3" fmla="*/ 0 h 10000"/>
                <a:gd name="connsiteX4" fmla="*/ 3833 w 10000"/>
                <a:gd name="connsiteY4" fmla="*/ 0 h 10000"/>
                <a:gd name="connsiteX5" fmla="*/ 0 w 10000"/>
                <a:gd name="connsiteY5" fmla="*/ 9919 h 10000"/>
                <a:gd name="connsiteX0" fmla="*/ 0 w 10000"/>
                <a:gd name="connsiteY0" fmla="*/ 9973 h 10054"/>
                <a:gd name="connsiteX1" fmla="*/ 6806 w 10000"/>
                <a:gd name="connsiteY1" fmla="*/ 9970 h 10054"/>
                <a:gd name="connsiteX2" fmla="*/ 7834 w 10000"/>
                <a:gd name="connsiteY2" fmla="*/ 10054 h 10054"/>
                <a:gd name="connsiteX3" fmla="*/ 10000 w 10000"/>
                <a:gd name="connsiteY3" fmla="*/ 54 h 10054"/>
                <a:gd name="connsiteX4" fmla="*/ 6824 w 10000"/>
                <a:gd name="connsiteY4" fmla="*/ 0 h 10054"/>
                <a:gd name="connsiteX5" fmla="*/ 3833 w 10000"/>
                <a:gd name="connsiteY5" fmla="*/ 54 h 10054"/>
                <a:gd name="connsiteX6" fmla="*/ 0 w 10000"/>
                <a:gd name="connsiteY6" fmla="*/ 9973 h 10054"/>
                <a:gd name="connsiteX0" fmla="*/ 0 w 10000"/>
                <a:gd name="connsiteY0" fmla="*/ 9973 h 9973"/>
                <a:gd name="connsiteX1" fmla="*/ 6806 w 10000"/>
                <a:gd name="connsiteY1" fmla="*/ 9970 h 9973"/>
                <a:gd name="connsiteX2" fmla="*/ 10000 w 10000"/>
                <a:gd name="connsiteY2" fmla="*/ 54 h 9973"/>
                <a:gd name="connsiteX3" fmla="*/ 6824 w 10000"/>
                <a:gd name="connsiteY3" fmla="*/ 0 h 9973"/>
                <a:gd name="connsiteX4" fmla="*/ 3833 w 10000"/>
                <a:gd name="connsiteY4" fmla="*/ 54 h 9973"/>
                <a:gd name="connsiteX5" fmla="*/ 0 w 10000"/>
                <a:gd name="connsiteY5" fmla="*/ 9973 h 9973"/>
                <a:gd name="connsiteX0" fmla="*/ 0 w 6824"/>
                <a:gd name="connsiteY0" fmla="*/ 10000 h 10000"/>
                <a:gd name="connsiteX1" fmla="*/ 6806 w 6824"/>
                <a:gd name="connsiteY1" fmla="*/ 9997 h 10000"/>
                <a:gd name="connsiteX2" fmla="*/ 6824 w 6824"/>
                <a:gd name="connsiteY2" fmla="*/ 0 h 10000"/>
                <a:gd name="connsiteX3" fmla="*/ 3833 w 6824"/>
                <a:gd name="connsiteY3" fmla="*/ 54 h 10000"/>
                <a:gd name="connsiteX4" fmla="*/ 0 w 6824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4" h="10000">
                  <a:moveTo>
                    <a:pt x="0" y="10000"/>
                  </a:moveTo>
                  <a:lnTo>
                    <a:pt x="6806" y="9997"/>
                  </a:lnTo>
                  <a:cubicBezTo>
                    <a:pt x="6812" y="6665"/>
                    <a:pt x="6818" y="3332"/>
                    <a:pt x="6824" y="0"/>
                  </a:cubicBezTo>
                  <a:lnTo>
                    <a:pt x="3833" y="54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10AC5E0-DD28-4ADC-B65B-B8C9B5FB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972" y="1470025"/>
              <a:ext cx="7827963" cy="2559050"/>
            </a:xfrm>
            <a:custGeom>
              <a:avLst/>
              <a:gdLst>
                <a:gd name="T0" fmla="*/ 2297 w 4931"/>
                <a:gd name="T1" fmla="*/ 2 h 1612"/>
                <a:gd name="T2" fmla="*/ 4931 w 4931"/>
                <a:gd name="T3" fmla="*/ 0 h 1612"/>
                <a:gd name="T4" fmla="*/ 3395 w 4931"/>
                <a:gd name="T5" fmla="*/ 1612 h 1612"/>
                <a:gd name="T6" fmla="*/ 0 w 4931"/>
                <a:gd name="T7" fmla="*/ 1609 h 1612"/>
                <a:gd name="T8" fmla="*/ 2297 w 4931"/>
                <a:gd name="T9" fmla="*/ 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612">
                  <a:moveTo>
                    <a:pt x="2297" y="2"/>
                  </a:moveTo>
                  <a:lnTo>
                    <a:pt x="4931" y="0"/>
                  </a:lnTo>
                  <a:lnTo>
                    <a:pt x="3395" y="1612"/>
                  </a:lnTo>
                  <a:lnTo>
                    <a:pt x="0" y="1609"/>
                  </a:lnTo>
                  <a:lnTo>
                    <a:pt x="2297" y="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CF8E43B-2B89-4B06-A701-76A3724A7671}"/>
              </a:ext>
            </a:extLst>
          </p:cNvPr>
          <p:cNvSpPr/>
          <p:nvPr/>
        </p:nvSpPr>
        <p:spPr>
          <a:xfrm>
            <a:off x="2" y="0"/>
            <a:ext cx="121350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AB01C-B24F-4546-91D1-B3B79ADB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960" y="0"/>
            <a:ext cx="10949966" cy="378211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88565-087F-445F-ADF7-1D851CF4C3D5}"/>
              </a:ext>
            </a:extLst>
          </p:cNvPr>
          <p:cNvSpPr txBox="1"/>
          <p:nvPr/>
        </p:nvSpPr>
        <p:spPr>
          <a:xfrm>
            <a:off x="0" y="6507584"/>
            <a:ext cx="1196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072D7A-6F1C-4E2B-9CE0-78B4E60E0F91}"/>
              </a:ext>
            </a:extLst>
          </p:cNvPr>
          <p:cNvSpPr/>
          <p:nvPr/>
        </p:nvSpPr>
        <p:spPr>
          <a:xfrm rot="5400000">
            <a:off x="-2209902" y="3406140"/>
            <a:ext cx="6858000" cy="45720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E31310-DD83-47B6-BA5B-72AEFAE413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4518" y="89036"/>
            <a:ext cx="1012509" cy="36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6875"/>
            <a:ext cx="5156200" cy="4510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66875"/>
            <a:ext cx="5156200" cy="4510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200" y="1323447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5792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1323447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00BDD5"/>
              </a:gs>
              <a:gs pos="50000">
                <a:srgbClr val="98C31F"/>
              </a:gs>
              <a:gs pos="100000">
                <a:srgbClr val="27A67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682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5808" y="6490354"/>
            <a:ext cx="885952" cy="365125"/>
          </a:xfrm>
          <a:prstGeom prst="rect">
            <a:avLst/>
          </a:prstGeom>
        </p:spPr>
        <p:txBody>
          <a:bodyPr/>
          <a:lstStyle/>
          <a:p>
            <a:fld id="{93DF7AB1-AE1E-4635-A997-2AFD5BDF6D52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677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" y="0"/>
            <a:ext cx="12192003" cy="6858000"/>
            <a:chOff x="-2" y="0"/>
            <a:chExt cx="9144002" cy="6858000"/>
          </a:xfrm>
        </p:grpSpPr>
        <p:sp>
          <p:nvSpPr>
            <p:cNvPr id="11" name="Rectangle 10"/>
            <p:cNvSpPr/>
            <p:nvPr/>
          </p:nvSpPr>
          <p:spPr>
            <a:xfrm flipV="1">
              <a:off x="0" y="5484269"/>
              <a:ext cx="2542233" cy="1373731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0" y="4114800"/>
              <a:ext cx="2542233" cy="1369469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2745569"/>
              <a:ext cx="2542233" cy="1369231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-2" y="1376338"/>
              <a:ext cx="9144002" cy="1369231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0" y="0"/>
              <a:ext cx="2542233" cy="1376338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1371601"/>
            <a:ext cx="10579100" cy="1362075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31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837172-6019-4FD1-8F70-988050A33DDB}"/>
              </a:ext>
            </a:extLst>
          </p:cNvPr>
          <p:cNvSpPr/>
          <p:nvPr/>
        </p:nvSpPr>
        <p:spPr>
          <a:xfrm>
            <a:off x="0" y="2070100"/>
            <a:ext cx="12191999" cy="271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324100"/>
          </a:xfrm>
          <a:noFill/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780946"/>
            <a:ext cx="12192000" cy="88357"/>
            <a:chOff x="0" y="6631143"/>
            <a:chExt cx="9144000" cy="88357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6631143"/>
              <a:ext cx="1833995" cy="8835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828800" y="6631143"/>
              <a:ext cx="1833995" cy="88357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657600" y="6631143"/>
              <a:ext cx="1833995" cy="88357"/>
            </a:xfrm>
            <a:prstGeom prst="rect">
              <a:avLst/>
            </a:prstGeom>
            <a:solidFill>
              <a:srgbClr val="00BD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486400" y="6631143"/>
              <a:ext cx="1833995" cy="88357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10005" y="6631143"/>
              <a:ext cx="1833995" cy="88357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7D3D4D8-D1C0-4ACB-8D55-1ADB41EDEE7B}"/>
              </a:ext>
            </a:extLst>
          </p:cNvPr>
          <p:cNvSpPr txBox="1"/>
          <p:nvPr/>
        </p:nvSpPr>
        <p:spPr>
          <a:xfrm>
            <a:off x="3609969" y="2069559"/>
            <a:ext cx="497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Contact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0335D7-163A-451F-839D-7377538DB1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9973" y="2816689"/>
            <a:ext cx="4972051" cy="36932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B46553-D564-48E1-81AC-028E39C1E30C}"/>
              </a:ext>
            </a:extLst>
          </p:cNvPr>
          <p:cNvCxnSpPr>
            <a:cxnSpLocks/>
          </p:cNvCxnSpPr>
          <p:nvPr/>
        </p:nvCxnSpPr>
        <p:spPr>
          <a:xfrm>
            <a:off x="3702192" y="2588963"/>
            <a:ext cx="478761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3298B2E-790B-4FFB-8323-E0298CEA5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9972" y="3186016"/>
            <a:ext cx="4972049" cy="36932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email@domain.com | XXX.XXX.XXXX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601E0B-2E36-45F4-9313-3180211FEE87}"/>
              </a:ext>
            </a:extLst>
          </p:cNvPr>
          <p:cNvCxnSpPr>
            <a:cxnSpLocks/>
          </p:cNvCxnSpPr>
          <p:nvPr/>
        </p:nvCxnSpPr>
        <p:spPr>
          <a:xfrm>
            <a:off x="3702192" y="3776413"/>
            <a:ext cx="478761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733AC49-2047-4A44-864D-4F45F6F423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976" y="3978933"/>
            <a:ext cx="4972051" cy="36932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 1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8E6146BF-C401-4B4E-B8AC-67F889BA57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975" y="4348260"/>
            <a:ext cx="4972049" cy="36932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email@domain.com | XXX.XXX.XXXX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3CF1E73-7FCE-44AB-84CC-E14A6AF2D4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4773" y="2385282"/>
            <a:ext cx="2108200" cy="21082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A19D4AA-9885-486B-AA7F-368B40E25E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2640" y="2372868"/>
            <a:ext cx="2204102" cy="21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0384" y="1567543"/>
            <a:ext cx="103834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Included in this template are 4 layouts.</a:t>
            </a:r>
          </a:p>
          <a:p>
            <a:pPr algn="ctr"/>
            <a:endParaRPr lang="en-US" sz="2800">
              <a:solidFill>
                <a:prstClr val="black"/>
              </a:solidFill>
            </a:endParaRPr>
          </a:p>
          <a:p>
            <a:pPr algn="ctr"/>
            <a:r>
              <a:rPr lang="en-US" sz="2800">
                <a:solidFill>
                  <a:prstClr val="black"/>
                </a:solidFill>
              </a:rPr>
              <a:t>To begin, select the desired look from the “Layouts” drop down next to the “New Slide” drop down.   </a:t>
            </a:r>
          </a:p>
          <a:p>
            <a:pPr algn="ctr"/>
            <a:endParaRPr lang="en-US" sz="2800">
              <a:solidFill>
                <a:prstClr val="black"/>
              </a:solidFill>
            </a:endParaRPr>
          </a:p>
          <a:p>
            <a:pPr algn="ctr"/>
            <a:r>
              <a:rPr lang="en-US" sz="2800">
                <a:solidFill>
                  <a:prstClr val="black"/>
                </a:solidFill>
              </a:rPr>
              <a:t>Each design is intended to be used independently, do not mix and match from the different looks.</a:t>
            </a:r>
          </a:p>
        </p:txBody>
      </p:sp>
    </p:spTree>
    <p:extLst>
      <p:ext uri="{BB962C8B-B14F-4D97-AF65-F5344CB8AC3E}">
        <p14:creationId xmlns:p14="http://schemas.microsoft.com/office/powerpoint/2010/main" val="9232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BF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wer&#10;&#10;Description automatically generated">
            <a:extLst>
              <a:ext uri="{FF2B5EF4-FFF2-40B4-BE49-F238E27FC236}">
                <a16:creationId xmlns:a16="http://schemas.microsoft.com/office/drawing/2014/main" id="{7997DD48-E9CE-4F0A-B371-E775EFEE4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A09DE9-0513-4DC0-9D64-5D0340D806F8}"/>
              </a:ext>
            </a:extLst>
          </p:cNvPr>
          <p:cNvSpPr/>
          <p:nvPr userDrawn="1"/>
        </p:nvSpPr>
        <p:spPr>
          <a:xfrm>
            <a:off x="0" y="0"/>
            <a:ext cx="12192000" cy="6856286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364066" y="0"/>
            <a:ext cx="10515600" cy="1058333"/>
          </a:xfrm>
          <a:prstGeom prst="rect">
            <a:avLst/>
          </a:prstGeom>
        </p:spPr>
        <p:txBody>
          <a:bodyPr anchor="ctr" anchorCtr="0"/>
          <a:lstStyle>
            <a:lvl1pPr>
              <a:defRPr sz="3200" i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67BBE-794F-4953-9D46-E24D7F160949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C819232-BFB1-4A28-98BC-2FD3AA54E3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" y="6226528"/>
            <a:ext cx="1097576" cy="5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04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BF-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659EFF-0D18-03B0-DADB-917F671B2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584" y="5796087"/>
            <a:ext cx="6468378" cy="6382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/>
        </p:blipFill>
        <p:spPr>
          <a:xfrm>
            <a:off x="2621421" y="0"/>
            <a:ext cx="9570579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10828" y="0"/>
            <a:ext cx="7904136" cy="6858000"/>
          </a:xfrm>
          <a:prstGeom prst="rect">
            <a:avLst/>
          </a:prstGeom>
          <a:gradFill flip="none" rotWithShape="1">
            <a:gsLst>
              <a:gs pos="1460">
                <a:schemeClr val="accent5">
                  <a:alpha val="0"/>
                </a:schemeClr>
              </a:gs>
              <a:gs pos="59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489205" y="0"/>
            <a:ext cx="8702795" cy="6858000"/>
          </a:xfrm>
          <a:prstGeom prst="rect">
            <a:avLst/>
          </a:prstGeom>
          <a:gradFill flip="none" rotWithShape="1">
            <a:gsLst>
              <a:gs pos="55756">
                <a:schemeClr val="accent4">
                  <a:alpha val="30000"/>
                </a:schemeClr>
              </a:gs>
              <a:gs pos="1460">
                <a:schemeClr val="accent5">
                  <a:alpha val="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2916" y="918999"/>
            <a:ext cx="7293571" cy="2161151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/>
          <a:lstStyle>
            <a:lvl1pPr algn="l">
              <a:lnSpc>
                <a:spcPct val="90000"/>
              </a:lnSpc>
              <a:defRPr sz="5000" b="1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Logistics-Based Development Solutions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412916" y="5084822"/>
            <a:ext cx="4434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atin typeface="+mn-lt"/>
              </a:rPr>
              <a:t>LOCUS</a:t>
            </a:r>
            <a:r>
              <a:rPr lang="en-US" sz="2000" b="1" baseline="0">
                <a:latin typeface="+mn-lt"/>
              </a:rPr>
              <a:t>, Inc.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12916" y="4777045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154220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D55A-CA71-4F9C-B49C-062784059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16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BF-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4DE31C84-15B9-4D55-B33A-DD8764B2F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7BEE1C-F47E-40F4-851E-391C6C751DFA}"/>
              </a:ext>
            </a:extLst>
          </p:cNvPr>
          <p:cNvSpPr/>
          <p:nvPr userDrawn="1"/>
        </p:nvSpPr>
        <p:spPr>
          <a:xfrm>
            <a:off x="0" y="4026716"/>
            <a:ext cx="12190476" cy="2831284"/>
          </a:xfrm>
          <a:prstGeom prst="rect">
            <a:avLst/>
          </a:prstGeom>
          <a:gradFill flip="none" rotWithShape="1">
            <a:gsLst>
              <a:gs pos="1000">
                <a:schemeClr val="accent5">
                  <a:alpha val="0"/>
                </a:schemeClr>
              </a:gs>
              <a:gs pos="100000">
                <a:schemeClr val="accent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189" y="1631373"/>
            <a:ext cx="7293571" cy="1687092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/>
          <a:lstStyle>
            <a:lvl1pPr algn="l">
              <a:lnSpc>
                <a:spcPct val="90000"/>
              </a:lnSpc>
              <a:defRPr sz="5000" b="1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0" y="3635040"/>
            <a:ext cx="6601097" cy="781096"/>
          </a:xfrm>
          <a:prstGeom prst="rect">
            <a:avLst/>
          </a:prstGeom>
          <a:gradFill flip="none" rotWithShape="1">
            <a:gsLst>
              <a:gs pos="1460">
                <a:schemeClr val="bg1">
                  <a:alpha val="0"/>
                </a:schemeClr>
              </a:gs>
              <a:gs pos="69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 userDrawn="1"/>
        </p:nvSpPr>
        <p:spPr>
          <a:xfrm>
            <a:off x="402189" y="4822453"/>
            <a:ext cx="4434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+mn-lt"/>
              </a:rPr>
              <a:t>Cambridge</a:t>
            </a:r>
            <a:r>
              <a:rPr lang="en-US" sz="1800" b="1" baseline="0">
                <a:latin typeface="+mn-lt"/>
              </a:rPr>
              <a:t> Systematics, Inc.</a:t>
            </a:r>
            <a:endParaRPr lang="en-US" sz="1800" b="1">
              <a:latin typeface="+mn-lt"/>
            </a:endParaRPr>
          </a:p>
          <a:p>
            <a:endParaRPr lang="en-US" sz="2000" b="1">
              <a:latin typeface="+mn-lt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189" y="4514141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/>
              <a:t>presented by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2189" y="3327262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/>
              <a:t>presented to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02189" y="3677134"/>
            <a:ext cx="4764088" cy="6771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lang="en-US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02189" y="5253501"/>
            <a:ext cx="4849080" cy="531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Presenters</a:t>
            </a:r>
          </a:p>
        </p:txBody>
      </p:sp>
      <p:pic>
        <p:nvPicPr>
          <p:cNvPr id="5" name="Picture 4" descr="A picture containing basketball, drawing, game, window&#10;&#10;Description automatically generated">
            <a:extLst>
              <a:ext uri="{FF2B5EF4-FFF2-40B4-BE49-F238E27FC236}">
                <a16:creationId xmlns:a16="http://schemas.microsoft.com/office/drawing/2014/main" id="{E14F45F1-229D-446E-AFA2-8710E519A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9" y="235732"/>
            <a:ext cx="2957762" cy="12302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16481" y="5612292"/>
            <a:ext cx="2618151" cy="9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12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BF-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4DE31C84-15B9-4D55-B33A-DD8764B2F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7BEE1C-F47E-40F4-851E-391C6C751DFA}"/>
              </a:ext>
            </a:extLst>
          </p:cNvPr>
          <p:cNvSpPr/>
          <p:nvPr userDrawn="1"/>
        </p:nvSpPr>
        <p:spPr>
          <a:xfrm>
            <a:off x="0" y="4026716"/>
            <a:ext cx="12190476" cy="2831284"/>
          </a:xfrm>
          <a:prstGeom prst="rect">
            <a:avLst/>
          </a:prstGeom>
          <a:gradFill flip="none" rotWithShape="1">
            <a:gsLst>
              <a:gs pos="1000">
                <a:schemeClr val="accent5">
                  <a:alpha val="0"/>
                </a:schemeClr>
              </a:gs>
              <a:gs pos="100000">
                <a:schemeClr val="accent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189" y="1631372"/>
            <a:ext cx="7293571" cy="4147335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 anchor="ctr" anchorCtr="0"/>
          <a:lstStyle>
            <a:lvl1pPr algn="l">
              <a:lnSpc>
                <a:spcPct val="90000"/>
              </a:lnSpc>
              <a:defRPr sz="5000" b="1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5" name="Picture 4" descr="A picture containing basketball, drawing, game, window&#10;&#10;Description automatically generated">
            <a:extLst>
              <a:ext uri="{FF2B5EF4-FFF2-40B4-BE49-F238E27FC236}">
                <a16:creationId xmlns:a16="http://schemas.microsoft.com/office/drawing/2014/main" id="{E14F45F1-229D-446E-AFA2-8710E519A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9" y="235732"/>
            <a:ext cx="2957762" cy="12302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16481" y="5612292"/>
            <a:ext cx="2618151" cy="9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68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-gray">
    <p:bg>
      <p:bgPr>
        <a:gradFill flip="none" rotWithShape="1">
          <a:gsLst>
            <a:gs pos="0">
              <a:srgbClr val="556873"/>
            </a:gs>
            <a:gs pos="100000">
              <a:schemeClr val="bg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914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light blue"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184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purple">
    <p:bg>
      <p:bgPr>
        <a:gradFill>
          <a:gsLst>
            <a:gs pos="0">
              <a:schemeClr val="accent3"/>
            </a:gs>
            <a:gs pos="100000">
              <a:schemeClr val="accent3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2023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dark blue">
    <p:bg>
      <p:bgPr>
        <a:gradFill>
          <a:gsLst>
            <a:gs pos="0">
              <a:schemeClr val="accent5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0703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green">
    <p:bg>
      <p:bgPr>
        <a:gradFill>
          <a:gsLst>
            <a:gs pos="0">
              <a:schemeClr val="accent2"/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047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image" Target="../media/image51.png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image" Target="../media/image51.png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35.emf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712C97-C92E-4C67-80B3-2CB2E7621F49}"/>
              </a:ext>
            </a:extLst>
          </p:cNvPr>
          <p:cNvSpPr txBox="1"/>
          <p:nvPr/>
        </p:nvSpPr>
        <p:spPr>
          <a:xfrm>
            <a:off x="495808" y="6485393"/>
            <a:ext cx="885952" cy="3698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/>
            <a:fld id="{E123B50A-269E-4CEA-B042-34E83D64DBCC}" type="slidenum">
              <a:rPr lang="en-US" sz="1200" smtClean="0">
                <a:solidFill>
                  <a:schemeClr val="tx1"/>
                </a:solidFill>
              </a:rPr>
              <a:pPr algn="l"/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5778"/>
            <a:ext cx="10972800" cy="14535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7029"/>
            <a:ext cx="10972800" cy="4319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03" y="6323334"/>
            <a:ext cx="2374397" cy="35661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219456" cy="6866627"/>
            <a:chOff x="211639" y="0"/>
            <a:chExt cx="214604" cy="6866627"/>
          </a:xfrm>
        </p:grpSpPr>
        <p:sp>
          <p:nvSpPr>
            <p:cNvPr id="13" name="Rectangle 12"/>
            <p:cNvSpPr/>
            <p:nvPr/>
          </p:nvSpPr>
          <p:spPr>
            <a:xfrm>
              <a:off x="211639" y="0"/>
              <a:ext cx="214604" cy="1797603"/>
            </a:xfrm>
            <a:prstGeom prst="rect">
              <a:avLst/>
            </a:prstGeom>
            <a:solidFill>
              <a:srgbClr val="27A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1639" y="1797603"/>
              <a:ext cx="214604" cy="1635711"/>
            </a:xfrm>
            <a:prstGeom prst="rect">
              <a:avLst/>
            </a:prstGeom>
            <a:solidFill>
              <a:srgbClr val="019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1639" y="3433314"/>
              <a:ext cx="214604" cy="1650876"/>
            </a:xfrm>
            <a:prstGeom prst="rect">
              <a:avLst/>
            </a:prstGeom>
            <a:solidFill>
              <a:srgbClr val="6B7D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1639" y="5084190"/>
              <a:ext cx="214604" cy="1782437"/>
            </a:xfrm>
            <a:prstGeom prst="rect">
              <a:avLst/>
            </a:prstGeom>
            <a:solidFill>
              <a:srgbClr val="98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38079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914400" rtl="0" eaLnBrk="1" latinLnBrk="0" hangingPunct="1">
        <a:spcBef>
          <a:spcPct val="0"/>
        </a:spcBef>
        <a:buNone/>
        <a:defRPr sz="4000" b="0" i="1" u="none" kern="120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FontTx/>
        <a:buBlip>
          <a:blip r:embed="rId12"/>
        </a:buBlip>
        <a:defRPr sz="24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»"/>
        <a:defRPr sz="22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buFont typeface="Wingdings" pitchFamily="2" charset="2"/>
        <a:buChar char="§"/>
        <a:defRPr sz="1800" b="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556873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pic>
        <p:nvPicPr>
          <p:cNvPr id="4" name="Picture 3" descr="A picture containing basketball, drawing, game, window&#10;&#10;Description automatically generated">
            <a:extLst>
              <a:ext uri="{FF2B5EF4-FFF2-40B4-BE49-F238E27FC236}">
                <a16:creationId xmlns:a16="http://schemas.microsoft.com/office/drawing/2014/main" id="{AAB43306-A6BD-4A57-A51C-2F8A82C9340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" y="6275037"/>
            <a:ext cx="1202646" cy="5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2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b="1" 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FontTx/>
        <a:buBlip>
          <a:blip r:embed="rId20"/>
        </a:buBlip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»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buFont typeface="Wingdings" pitchFamily="2" charset="2"/>
        <a:buChar char="§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556873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60536" y="235806"/>
            <a:ext cx="70886" cy="119839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picture containing basketball, drawing, game, window&#10;&#10;Description automatically generated">
            <a:extLst>
              <a:ext uri="{FF2B5EF4-FFF2-40B4-BE49-F238E27FC236}">
                <a16:creationId xmlns:a16="http://schemas.microsoft.com/office/drawing/2014/main" id="{AAB43306-A6BD-4A57-A51C-2F8A82C9340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" y="6275037"/>
            <a:ext cx="1202646" cy="5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FontTx/>
        <a:buBlip>
          <a:blip r:embed="rId20"/>
        </a:buBlip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»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buFont typeface="Wingdings" pitchFamily="2" charset="2"/>
        <a:buChar char="§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556873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8DF5E-6C6A-4FAD-8BAA-748661A4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6" y="0"/>
            <a:ext cx="10789785" cy="1058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3C027-423E-4C7A-868C-BE66BFE4BEA3}"/>
              </a:ext>
            </a:extLst>
          </p:cNvPr>
          <p:cNvSpPr/>
          <p:nvPr userDrawn="1"/>
        </p:nvSpPr>
        <p:spPr>
          <a:xfrm>
            <a:off x="316517" y="0"/>
            <a:ext cx="95098" cy="105833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i="0" u="none" kern="1200">
          <a:solidFill>
            <a:schemeClr val="bg1"/>
          </a:solidFill>
          <a:effectLst/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FontTx/>
        <a:buBlip>
          <a:blip r:embed="rId20"/>
        </a:buBlip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»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buFont typeface="Wingdings" pitchFamily="2" charset="2"/>
        <a:buChar char="§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6B3C0-05DA-66A3-ED4D-CA355896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52" y="139839"/>
            <a:ext cx="10006496" cy="358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D7A45-F78C-36C3-A016-7792C7FE5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452" y="1050925"/>
            <a:ext cx="11503152" cy="512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4A510-C007-0F94-5342-0C8C8E63A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340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200" baseline="0">
                <a:solidFill>
                  <a:schemeClr val="accent2"/>
                </a:solidFill>
              </a:defRPr>
            </a:lvl1pPr>
          </a:lstStyle>
          <a:p>
            <a:fld id="{5873680C-CB4B-4EAE-B6EE-30E2F3AE6B0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logo with a diamond&#10;&#10;AI-generated content may be incorrect.">
            <a:extLst>
              <a:ext uri="{FF2B5EF4-FFF2-40B4-BE49-F238E27FC236}">
                <a16:creationId xmlns:a16="http://schemas.microsoft.com/office/drawing/2014/main" id="{7E357114-B97F-BA89-3140-AE779631AB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99" y="79312"/>
            <a:ext cx="1802183" cy="85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0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100" kern="1200" spc="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28">
          <p15:clr>
            <a:srgbClr val="F26B43"/>
          </p15:clr>
        </p15:guide>
        <p15:guide id="4" orient="horz" pos="456">
          <p15:clr>
            <a:srgbClr val="F26B43"/>
          </p15:clr>
        </p15:guide>
        <p15:guide id="5" pos="275">
          <p15:clr>
            <a:srgbClr val="F26B43"/>
          </p15:clr>
        </p15:guide>
        <p15:guide id="6" orient="horz" pos="6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D0108-2971-4A9A-93ED-BBCB490AF7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9702C-8D24-458A-B1AA-5E62E3CA5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9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82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306" y="-22585"/>
            <a:ext cx="12214608" cy="6874235"/>
            <a:chOff x="-11306" y="-22585"/>
            <a:chExt cx="12214608" cy="687423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4972" y="-22585"/>
              <a:ext cx="6676128" cy="1303697"/>
            </a:xfrm>
            <a:custGeom>
              <a:avLst/>
              <a:gdLst>
                <a:gd name="T0" fmla="*/ 4462 w 4462"/>
                <a:gd name="T1" fmla="*/ 0 h 978"/>
                <a:gd name="T2" fmla="*/ 3054 w 4462"/>
                <a:gd name="T3" fmla="*/ 978 h 978"/>
                <a:gd name="T4" fmla="*/ 0 w 4462"/>
                <a:gd name="T5" fmla="*/ 978 h 978"/>
                <a:gd name="T6" fmla="*/ 1976 w 4462"/>
                <a:gd name="T7" fmla="*/ 0 h 978"/>
                <a:gd name="T8" fmla="*/ 4462 w 4462"/>
                <a:gd name="T9" fmla="*/ 0 h 978"/>
                <a:gd name="connsiteX0" fmla="*/ 10000 w 10000"/>
                <a:gd name="connsiteY0" fmla="*/ 0 h 10000"/>
                <a:gd name="connsiteX1" fmla="*/ 6844 w 10000"/>
                <a:gd name="connsiteY1" fmla="*/ 10000 h 10000"/>
                <a:gd name="connsiteX2" fmla="*/ 0 w 10000"/>
                <a:gd name="connsiteY2" fmla="*/ 10000 h 10000"/>
                <a:gd name="connsiteX3" fmla="*/ 3672 w 10000"/>
                <a:gd name="connsiteY3" fmla="*/ 1676 h 10000"/>
                <a:gd name="connsiteX4" fmla="*/ 4429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9425 w 10000"/>
                <a:gd name="connsiteY1" fmla="*/ 1603 h 10000"/>
                <a:gd name="connsiteX2" fmla="*/ 6844 w 10000"/>
                <a:gd name="connsiteY2" fmla="*/ 10000 h 10000"/>
                <a:gd name="connsiteX3" fmla="*/ 0 w 10000"/>
                <a:gd name="connsiteY3" fmla="*/ 10000 h 10000"/>
                <a:gd name="connsiteX4" fmla="*/ 3672 w 10000"/>
                <a:gd name="connsiteY4" fmla="*/ 1676 h 10000"/>
                <a:gd name="connsiteX5" fmla="*/ 4429 w 10000"/>
                <a:gd name="connsiteY5" fmla="*/ 0 h 10000"/>
                <a:gd name="connsiteX6" fmla="*/ 10000 w 10000"/>
                <a:gd name="connsiteY6" fmla="*/ 0 h 10000"/>
                <a:gd name="connsiteX0" fmla="*/ 4429 w 9425"/>
                <a:gd name="connsiteY0" fmla="*/ 0 h 10000"/>
                <a:gd name="connsiteX1" fmla="*/ 9425 w 9425"/>
                <a:gd name="connsiteY1" fmla="*/ 1603 h 10000"/>
                <a:gd name="connsiteX2" fmla="*/ 6844 w 9425"/>
                <a:gd name="connsiteY2" fmla="*/ 10000 h 10000"/>
                <a:gd name="connsiteX3" fmla="*/ 0 w 9425"/>
                <a:gd name="connsiteY3" fmla="*/ 10000 h 10000"/>
                <a:gd name="connsiteX4" fmla="*/ 3672 w 9425"/>
                <a:gd name="connsiteY4" fmla="*/ 1676 h 10000"/>
                <a:gd name="connsiteX5" fmla="*/ 4429 w 9425"/>
                <a:gd name="connsiteY5" fmla="*/ 0 h 10000"/>
                <a:gd name="connsiteX0" fmla="*/ 3896 w 10000"/>
                <a:gd name="connsiteY0" fmla="*/ 73 h 8397"/>
                <a:gd name="connsiteX1" fmla="*/ 10000 w 10000"/>
                <a:gd name="connsiteY1" fmla="*/ 0 h 8397"/>
                <a:gd name="connsiteX2" fmla="*/ 7262 w 10000"/>
                <a:gd name="connsiteY2" fmla="*/ 8397 h 8397"/>
                <a:gd name="connsiteX3" fmla="*/ 0 w 10000"/>
                <a:gd name="connsiteY3" fmla="*/ 8397 h 8397"/>
                <a:gd name="connsiteX4" fmla="*/ 3896 w 10000"/>
                <a:gd name="connsiteY4" fmla="*/ 73 h 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397">
                  <a:moveTo>
                    <a:pt x="3896" y="73"/>
                  </a:moveTo>
                  <a:lnTo>
                    <a:pt x="10000" y="0"/>
                  </a:lnTo>
                  <a:lnTo>
                    <a:pt x="7262" y="8397"/>
                  </a:lnTo>
                  <a:lnTo>
                    <a:pt x="0" y="8397"/>
                  </a:lnTo>
                  <a:lnTo>
                    <a:pt x="3896" y="73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315835" y="4210050"/>
              <a:ext cx="6876091" cy="2641600"/>
            </a:xfrm>
            <a:custGeom>
              <a:avLst/>
              <a:gdLst>
                <a:gd name="T0" fmla="*/ 0 w 4674"/>
                <a:gd name="T1" fmla="*/ 1662 h 1664"/>
                <a:gd name="T2" fmla="*/ 3818 w 4674"/>
                <a:gd name="T3" fmla="*/ 1664 h 1664"/>
                <a:gd name="T4" fmla="*/ 4674 w 4674"/>
                <a:gd name="T5" fmla="*/ 7 h 1664"/>
                <a:gd name="T6" fmla="*/ 1583 w 4674"/>
                <a:gd name="T7" fmla="*/ 0 h 1664"/>
                <a:gd name="T8" fmla="*/ 0 w 4674"/>
                <a:gd name="T9" fmla="*/ 1662 h 1664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10000 w 10000"/>
                <a:gd name="connsiteY2" fmla="*/ 42 h 10000"/>
                <a:gd name="connsiteX3" fmla="*/ 9267 w 10000"/>
                <a:gd name="connsiteY3" fmla="*/ 45 h 10000"/>
                <a:gd name="connsiteX4" fmla="*/ 3387 w 10000"/>
                <a:gd name="connsiteY4" fmla="*/ 0 h 10000"/>
                <a:gd name="connsiteX5" fmla="*/ 0 w 10000"/>
                <a:gd name="connsiteY5" fmla="*/ 9988 h 10000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9267 w 10000"/>
                <a:gd name="connsiteY2" fmla="*/ 3934 h 10000"/>
                <a:gd name="connsiteX3" fmla="*/ 10000 w 10000"/>
                <a:gd name="connsiteY3" fmla="*/ 42 h 10000"/>
                <a:gd name="connsiteX4" fmla="*/ 9267 w 10000"/>
                <a:gd name="connsiteY4" fmla="*/ 45 h 10000"/>
                <a:gd name="connsiteX5" fmla="*/ 3387 w 10000"/>
                <a:gd name="connsiteY5" fmla="*/ 0 h 10000"/>
                <a:gd name="connsiteX6" fmla="*/ 0 w 10000"/>
                <a:gd name="connsiteY6" fmla="*/ 9988 h 10000"/>
                <a:gd name="connsiteX0" fmla="*/ 0 w 9267"/>
                <a:gd name="connsiteY0" fmla="*/ 9988 h 10000"/>
                <a:gd name="connsiteX1" fmla="*/ 8169 w 9267"/>
                <a:gd name="connsiteY1" fmla="*/ 10000 h 10000"/>
                <a:gd name="connsiteX2" fmla="*/ 9267 w 9267"/>
                <a:gd name="connsiteY2" fmla="*/ 3934 h 10000"/>
                <a:gd name="connsiteX3" fmla="*/ 9267 w 9267"/>
                <a:gd name="connsiteY3" fmla="*/ 45 h 10000"/>
                <a:gd name="connsiteX4" fmla="*/ 3387 w 9267"/>
                <a:gd name="connsiteY4" fmla="*/ 0 h 10000"/>
                <a:gd name="connsiteX5" fmla="*/ 0 w 9267"/>
                <a:gd name="connsiteY5" fmla="*/ 998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67" h="10000">
                  <a:moveTo>
                    <a:pt x="0" y="9988"/>
                  </a:moveTo>
                  <a:lnTo>
                    <a:pt x="8169" y="10000"/>
                  </a:lnTo>
                  <a:lnTo>
                    <a:pt x="9267" y="3934"/>
                  </a:lnTo>
                  <a:lnTo>
                    <a:pt x="9267" y="45"/>
                  </a:lnTo>
                  <a:lnTo>
                    <a:pt x="3387" y="0"/>
                  </a:lnTo>
                  <a:lnTo>
                    <a:pt x="0" y="9988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-11306" y="1473199"/>
              <a:ext cx="5549391" cy="2551117"/>
            </a:xfrm>
            <a:custGeom>
              <a:avLst/>
              <a:gdLst>
                <a:gd name="T0" fmla="*/ 6136 w 6136"/>
                <a:gd name="T1" fmla="*/ 0 h 1612"/>
                <a:gd name="T2" fmla="*/ 3822 w 6136"/>
                <a:gd name="T3" fmla="*/ 1607 h 1612"/>
                <a:gd name="T4" fmla="*/ 0 w 6136"/>
                <a:gd name="T5" fmla="*/ 1612 h 1612"/>
                <a:gd name="T6" fmla="*/ 3084 w 6136"/>
                <a:gd name="T7" fmla="*/ 0 h 1612"/>
                <a:gd name="T8" fmla="*/ 6136 w 6136"/>
                <a:gd name="T9" fmla="*/ 0 h 1612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0 w 10000"/>
                <a:gd name="connsiteY2" fmla="*/ 10000 h 10000"/>
                <a:gd name="connsiteX3" fmla="*/ 4303 w 10000"/>
                <a:gd name="connsiteY3" fmla="*/ 1434 h 10000"/>
                <a:gd name="connsiteX4" fmla="*/ 5026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4303 w 10000"/>
                <a:gd name="connsiteY2" fmla="*/ 9948 h 10000"/>
                <a:gd name="connsiteX3" fmla="*/ 0 w 10000"/>
                <a:gd name="connsiteY3" fmla="*/ 10000 h 10000"/>
                <a:gd name="connsiteX4" fmla="*/ 4303 w 10000"/>
                <a:gd name="connsiteY4" fmla="*/ 1434 h 10000"/>
                <a:gd name="connsiteX5" fmla="*/ 5026 w 10000"/>
                <a:gd name="connsiteY5" fmla="*/ 0 h 10000"/>
                <a:gd name="connsiteX6" fmla="*/ 10000 w 10000"/>
                <a:gd name="connsiteY6" fmla="*/ 0 h 10000"/>
                <a:gd name="connsiteX0" fmla="*/ 5697 w 5697"/>
                <a:gd name="connsiteY0" fmla="*/ 0 h 9969"/>
                <a:gd name="connsiteX1" fmla="*/ 1926 w 5697"/>
                <a:gd name="connsiteY1" fmla="*/ 9969 h 9969"/>
                <a:gd name="connsiteX2" fmla="*/ 0 w 5697"/>
                <a:gd name="connsiteY2" fmla="*/ 9948 h 9969"/>
                <a:gd name="connsiteX3" fmla="*/ 0 w 5697"/>
                <a:gd name="connsiteY3" fmla="*/ 1434 h 9969"/>
                <a:gd name="connsiteX4" fmla="*/ 723 w 5697"/>
                <a:gd name="connsiteY4" fmla="*/ 0 h 9969"/>
                <a:gd name="connsiteX5" fmla="*/ 5697 w 5697"/>
                <a:gd name="connsiteY5" fmla="*/ 0 h 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7" h="9969">
                  <a:moveTo>
                    <a:pt x="5697" y="0"/>
                  </a:moveTo>
                  <a:lnTo>
                    <a:pt x="1926" y="9969"/>
                  </a:lnTo>
                  <a:lnTo>
                    <a:pt x="0" y="9948"/>
                  </a:lnTo>
                  <a:lnTo>
                    <a:pt x="0" y="1434"/>
                  </a:lnTo>
                  <a:lnTo>
                    <a:pt x="723" y="0"/>
                  </a:lnTo>
                  <a:lnTo>
                    <a:pt x="5697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941560" y="1456205"/>
              <a:ext cx="4261742" cy="2552141"/>
            </a:xfrm>
            <a:custGeom>
              <a:avLst/>
              <a:gdLst>
                <a:gd name="T0" fmla="*/ 0 w 3934"/>
                <a:gd name="T1" fmla="*/ 1599 h 1612"/>
                <a:gd name="T2" fmla="*/ 3082 w 3934"/>
                <a:gd name="T3" fmla="*/ 1612 h 1612"/>
                <a:gd name="T4" fmla="*/ 3934 w 3934"/>
                <a:gd name="T5" fmla="*/ 0 h 1612"/>
                <a:gd name="T6" fmla="*/ 1508 w 3934"/>
                <a:gd name="T7" fmla="*/ 0 h 1612"/>
                <a:gd name="T8" fmla="*/ 0 w 3934"/>
                <a:gd name="T9" fmla="*/ 1599 h 1612"/>
                <a:gd name="connsiteX0" fmla="*/ 0 w 10000"/>
                <a:gd name="connsiteY0" fmla="*/ 9919 h 10000"/>
                <a:gd name="connsiteX1" fmla="*/ 6806 w 10000"/>
                <a:gd name="connsiteY1" fmla="*/ 9916 h 10000"/>
                <a:gd name="connsiteX2" fmla="*/ 7834 w 10000"/>
                <a:gd name="connsiteY2" fmla="*/ 10000 h 10000"/>
                <a:gd name="connsiteX3" fmla="*/ 10000 w 10000"/>
                <a:gd name="connsiteY3" fmla="*/ 0 h 10000"/>
                <a:gd name="connsiteX4" fmla="*/ 3833 w 10000"/>
                <a:gd name="connsiteY4" fmla="*/ 0 h 10000"/>
                <a:gd name="connsiteX5" fmla="*/ 0 w 10000"/>
                <a:gd name="connsiteY5" fmla="*/ 9919 h 10000"/>
                <a:gd name="connsiteX0" fmla="*/ 0 w 10000"/>
                <a:gd name="connsiteY0" fmla="*/ 9973 h 10054"/>
                <a:gd name="connsiteX1" fmla="*/ 6806 w 10000"/>
                <a:gd name="connsiteY1" fmla="*/ 9970 h 10054"/>
                <a:gd name="connsiteX2" fmla="*/ 7834 w 10000"/>
                <a:gd name="connsiteY2" fmla="*/ 10054 h 10054"/>
                <a:gd name="connsiteX3" fmla="*/ 10000 w 10000"/>
                <a:gd name="connsiteY3" fmla="*/ 54 h 10054"/>
                <a:gd name="connsiteX4" fmla="*/ 6824 w 10000"/>
                <a:gd name="connsiteY4" fmla="*/ 0 h 10054"/>
                <a:gd name="connsiteX5" fmla="*/ 3833 w 10000"/>
                <a:gd name="connsiteY5" fmla="*/ 54 h 10054"/>
                <a:gd name="connsiteX6" fmla="*/ 0 w 10000"/>
                <a:gd name="connsiteY6" fmla="*/ 9973 h 10054"/>
                <a:gd name="connsiteX0" fmla="*/ 0 w 10000"/>
                <a:gd name="connsiteY0" fmla="*/ 9973 h 9973"/>
                <a:gd name="connsiteX1" fmla="*/ 6806 w 10000"/>
                <a:gd name="connsiteY1" fmla="*/ 9970 h 9973"/>
                <a:gd name="connsiteX2" fmla="*/ 10000 w 10000"/>
                <a:gd name="connsiteY2" fmla="*/ 54 h 9973"/>
                <a:gd name="connsiteX3" fmla="*/ 6824 w 10000"/>
                <a:gd name="connsiteY3" fmla="*/ 0 h 9973"/>
                <a:gd name="connsiteX4" fmla="*/ 3833 w 10000"/>
                <a:gd name="connsiteY4" fmla="*/ 54 h 9973"/>
                <a:gd name="connsiteX5" fmla="*/ 0 w 10000"/>
                <a:gd name="connsiteY5" fmla="*/ 9973 h 9973"/>
                <a:gd name="connsiteX0" fmla="*/ 0 w 6824"/>
                <a:gd name="connsiteY0" fmla="*/ 10000 h 10000"/>
                <a:gd name="connsiteX1" fmla="*/ 6806 w 6824"/>
                <a:gd name="connsiteY1" fmla="*/ 9997 h 10000"/>
                <a:gd name="connsiteX2" fmla="*/ 6824 w 6824"/>
                <a:gd name="connsiteY2" fmla="*/ 0 h 10000"/>
                <a:gd name="connsiteX3" fmla="*/ 3833 w 6824"/>
                <a:gd name="connsiteY3" fmla="*/ 54 h 10000"/>
                <a:gd name="connsiteX4" fmla="*/ 0 w 6824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4" h="10000">
                  <a:moveTo>
                    <a:pt x="0" y="10000"/>
                  </a:moveTo>
                  <a:lnTo>
                    <a:pt x="6806" y="9997"/>
                  </a:lnTo>
                  <a:cubicBezTo>
                    <a:pt x="6812" y="6665"/>
                    <a:pt x="6818" y="3332"/>
                    <a:pt x="6824" y="0"/>
                  </a:cubicBezTo>
                  <a:lnTo>
                    <a:pt x="3833" y="54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2224972" y="1470025"/>
              <a:ext cx="7827963" cy="2559050"/>
            </a:xfrm>
            <a:custGeom>
              <a:avLst/>
              <a:gdLst>
                <a:gd name="T0" fmla="*/ 2297 w 4931"/>
                <a:gd name="T1" fmla="*/ 2 h 1612"/>
                <a:gd name="T2" fmla="*/ 4931 w 4931"/>
                <a:gd name="T3" fmla="*/ 0 h 1612"/>
                <a:gd name="T4" fmla="*/ 3395 w 4931"/>
                <a:gd name="T5" fmla="*/ 1612 h 1612"/>
                <a:gd name="T6" fmla="*/ 0 w 4931"/>
                <a:gd name="T7" fmla="*/ 1609 h 1612"/>
                <a:gd name="T8" fmla="*/ 2297 w 4931"/>
                <a:gd name="T9" fmla="*/ 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612">
                  <a:moveTo>
                    <a:pt x="2297" y="2"/>
                  </a:moveTo>
                  <a:lnTo>
                    <a:pt x="4931" y="0"/>
                  </a:lnTo>
                  <a:lnTo>
                    <a:pt x="3395" y="1612"/>
                  </a:lnTo>
                  <a:lnTo>
                    <a:pt x="0" y="1609"/>
                  </a:lnTo>
                  <a:lnTo>
                    <a:pt x="2297" y="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659"/>
            <a:ext cx="10515600" cy="1192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76400"/>
            <a:ext cx="105156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1" y="5803727"/>
            <a:ext cx="12188420" cy="8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14" y="6339013"/>
            <a:ext cx="2374397" cy="356617"/>
          </a:xfrm>
          <a:prstGeom prst="rect">
            <a:avLst/>
          </a:prstGeom>
        </p:spPr>
      </p:pic>
      <p:sp>
        <p:nvSpPr>
          <p:cNvPr id="13" name="Freeform 7"/>
          <p:cNvSpPr>
            <a:spLocks/>
          </p:cNvSpPr>
          <p:nvPr/>
        </p:nvSpPr>
        <p:spPr bwMode="auto">
          <a:xfrm>
            <a:off x="5056188" y="4210050"/>
            <a:ext cx="7419975" cy="2641600"/>
          </a:xfrm>
          <a:custGeom>
            <a:avLst/>
            <a:gdLst>
              <a:gd name="T0" fmla="*/ 0 w 4674"/>
              <a:gd name="T1" fmla="*/ 1662 h 1664"/>
              <a:gd name="T2" fmla="*/ 3818 w 4674"/>
              <a:gd name="T3" fmla="*/ 1664 h 1664"/>
              <a:gd name="T4" fmla="*/ 4674 w 4674"/>
              <a:gd name="T5" fmla="*/ 7 h 1664"/>
              <a:gd name="T6" fmla="*/ 1583 w 4674"/>
              <a:gd name="T7" fmla="*/ 0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74" h="1664">
                <a:moveTo>
                  <a:pt x="0" y="1662"/>
                </a:moveTo>
                <a:lnTo>
                  <a:pt x="3818" y="1664"/>
                </a:lnTo>
                <a:lnTo>
                  <a:pt x="4674" y="7"/>
                </a:lnTo>
                <a:lnTo>
                  <a:pt x="158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5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3" r:id="rId18"/>
    <p:sldLayoutId id="2147483684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2"/>
        </a:buBlip>
        <a:defRPr sz="2800" kern="1200">
          <a:solidFill>
            <a:srgbClr val="3E4D54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25BED5"/>
        </a:buClr>
        <a:buSzTx/>
        <a:buFont typeface="Arial" pitchFamily="34" charset="0"/>
        <a:buChar char="»"/>
        <a:tabLst/>
        <a:defRPr sz="2400" kern="1200">
          <a:solidFill>
            <a:srgbClr val="3E4D54"/>
          </a:solidFill>
          <a:latin typeface="+mn-lt"/>
          <a:ea typeface="+mn-ea"/>
          <a:cs typeface="+mn-cs"/>
        </a:defRPr>
      </a:lvl2pPr>
      <a:lvl3pPr marL="1201738" indent="-287338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rgbClr val="3E4D54"/>
          </a:solidFill>
          <a:latin typeface="+mn-lt"/>
          <a:ea typeface="+mn-ea"/>
          <a:cs typeface="+mn-cs"/>
        </a:defRPr>
      </a:lvl3pPr>
      <a:lvl4pPr marL="1490663" indent="-2889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3E4D54"/>
          </a:solidFill>
          <a:latin typeface="+mn-lt"/>
          <a:ea typeface="+mn-ea"/>
          <a:cs typeface="+mn-cs"/>
        </a:defRPr>
      </a:lvl4pPr>
      <a:lvl5pPr marL="1770063" indent="-2794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rgbClr val="3E4D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D0108-2971-4A9A-93ED-BBCB490AF7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9702C-8D24-458A-B1AA-5E62E3CA5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6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C4B7849-9DCA-4205-9C25-FF881476532D}"/>
              </a:ext>
            </a:extLst>
          </p:cNvPr>
          <p:cNvSpPr/>
          <p:nvPr/>
        </p:nvSpPr>
        <p:spPr>
          <a:xfrm>
            <a:off x="6850744" y="-6350"/>
            <a:ext cx="5337678" cy="6858000"/>
          </a:xfrm>
          <a:prstGeom prst="rect">
            <a:avLst/>
          </a:prstGeom>
          <a:gradFill>
            <a:gsLst>
              <a:gs pos="0">
                <a:schemeClr val="tx2">
                  <a:lumMod val="0"/>
                  <a:lumOff val="100000"/>
                </a:schemeClr>
              </a:gs>
              <a:gs pos="100000">
                <a:schemeClr val="tx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0CBDF7B-0A47-4932-ADBD-78389836BD2F}"/>
              </a:ext>
            </a:extLst>
          </p:cNvPr>
          <p:cNvSpPr/>
          <p:nvPr/>
        </p:nvSpPr>
        <p:spPr>
          <a:xfrm>
            <a:off x="-10327" y="-6350"/>
            <a:ext cx="8468528" cy="6858000"/>
          </a:xfrm>
          <a:custGeom>
            <a:avLst/>
            <a:gdLst>
              <a:gd name="connsiteX0" fmla="*/ 0 w 9822544"/>
              <a:gd name="connsiteY0" fmla="*/ 6858000 h 6858000"/>
              <a:gd name="connsiteX1" fmla="*/ 1322634 w 9822544"/>
              <a:gd name="connsiteY1" fmla="*/ 0 h 6858000"/>
              <a:gd name="connsiteX2" fmla="*/ 9822544 w 9822544"/>
              <a:gd name="connsiteY2" fmla="*/ 0 h 6858000"/>
              <a:gd name="connsiteX3" fmla="*/ 8499910 w 9822544"/>
              <a:gd name="connsiteY3" fmla="*/ 6858000 h 6858000"/>
              <a:gd name="connsiteX4" fmla="*/ 0 w 9822544"/>
              <a:gd name="connsiteY4" fmla="*/ 6858000 h 6858000"/>
              <a:gd name="connsiteX0" fmla="*/ 31382 w 8499910"/>
              <a:gd name="connsiteY0" fmla="*/ 6858000 h 6858000"/>
              <a:gd name="connsiteX1" fmla="*/ 0 w 8499910"/>
              <a:gd name="connsiteY1" fmla="*/ 0 h 6858000"/>
              <a:gd name="connsiteX2" fmla="*/ 8499910 w 8499910"/>
              <a:gd name="connsiteY2" fmla="*/ 0 h 6858000"/>
              <a:gd name="connsiteX3" fmla="*/ 7177276 w 8499910"/>
              <a:gd name="connsiteY3" fmla="*/ 6858000 h 6858000"/>
              <a:gd name="connsiteX4" fmla="*/ 31382 w 8499910"/>
              <a:gd name="connsiteY4" fmla="*/ 6858000 h 6858000"/>
              <a:gd name="connsiteX0" fmla="*/ 0 w 8468528"/>
              <a:gd name="connsiteY0" fmla="*/ 6858000 h 6858000"/>
              <a:gd name="connsiteX1" fmla="*/ 3124 w 8468528"/>
              <a:gd name="connsiteY1" fmla="*/ 8626 h 6858000"/>
              <a:gd name="connsiteX2" fmla="*/ 8468528 w 8468528"/>
              <a:gd name="connsiteY2" fmla="*/ 0 h 6858000"/>
              <a:gd name="connsiteX3" fmla="*/ 7145894 w 8468528"/>
              <a:gd name="connsiteY3" fmla="*/ 6858000 h 6858000"/>
              <a:gd name="connsiteX4" fmla="*/ 0 w 846852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8528" h="6858000">
                <a:moveTo>
                  <a:pt x="0" y="6858000"/>
                </a:moveTo>
                <a:cubicBezTo>
                  <a:pt x="1041" y="4574875"/>
                  <a:pt x="2083" y="2291751"/>
                  <a:pt x="3124" y="8626"/>
                </a:cubicBezTo>
                <a:lnTo>
                  <a:pt x="8468528" y="0"/>
                </a:lnTo>
                <a:lnTo>
                  <a:pt x="714589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>
                  <a:lumMod val="0"/>
                  <a:lumOff val="100000"/>
                </a:schemeClr>
              </a:gs>
              <a:gs pos="100000">
                <a:schemeClr val="tx2">
                  <a:lumMod val="5000"/>
                  <a:lumOff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u="none"/>
              <a:t> 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3D621B1C-71D6-41F6-8805-4E95D7314278}"/>
              </a:ext>
            </a:extLst>
          </p:cNvPr>
          <p:cNvSpPr/>
          <p:nvPr/>
        </p:nvSpPr>
        <p:spPr>
          <a:xfrm>
            <a:off x="1011215" y="6264067"/>
            <a:ext cx="11192067" cy="597732"/>
          </a:xfrm>
          <a:custGeom>
            <a:avLst/>
            <a:gdLst>
              <a:gd name="connsiteX0" fmla="*/ 0 w 11380186"/>
              <a:gd name="connsiteY0" fmla="*/ 597732 h 597732"/>
              <a:gd name="connsiteX1" fmla="*/ 149433 w 11380186"/>
              <a:gd name="connsiteY1" fmla="*/ 0 h 597732"/>
              <a:gd name="connsiteX2" fmla="*/ 11380186 w 11380186"/>
              <a:gd name="connsiteY2" fmla="*/ 0 h 597732"/>
              <a:gd name="connsiteX3" fmla="*/ 11230753 w 11380186"/>
              <a:gd name="connsiteY3" fmla="*/ 597732 h 597732"/>
              <a:gd name="connsiteX4" fmla="*/ 0 w 11380186"/>
              <a:gd name="connsiteY4" fmla="*/ 597732 h 597732"/>
              <a:gd name="connsiteX0" fmla="*/ 0 w 11230753"/>
              <a:gd name="connsiteY0" fmla="*/ 597732 h 597732"/>
              <a:gd name="connsiteX1" fmla="*/ 149433 w 11230753"/>
              <a:gd name="connsiteY1" fmla="*/ 0 h 597732"/>
              <a:gd name="connsiteX2" fmla="*/ 11192067 w 11230753"/>
              <a:gd name="connsiteY2" fmla="*/ 0 h 597732"/>
              <a:gd name="connsiteX3" fmla="*/ 11230753 w 11230753"/>
              <a:gd name="connsiteY3" fmla="*/ 597732 h 597732"/>
              <a:gd name="connsiteX4" fmla="*/ 0 w 11230753"/>
              <a:gd name="connsiteY4" fmla="*/ 597732 h 597732"/>
              <a:gd name="connsiteX0" fmla="*/ 0 w 11192067"/>
              <a:gd name="connsiteY0" fmla="*/ 597732 h 597732"/>
              <a:gd name="connsiteX1" fmla="*/ 149433 w 11192067"/>
              <a:gd name="connsiteY1" fmla="*/ 0 h 597732"/>
              <a:gd name="connsiteX2" fmla="*/ 11192067 w 11192067"/>
              <a:gd name="connsiteY2" fmla="*/ 0 h 597732"/>
              <a:gd name="connsiteX3" fmla="*/ 11190272 w 11192067"/>
              <a:gd name="connsiteY3" fmla="*/ 597732 h 597732"/>
              <a:gd name="connsiteX4" fmla="*/ 0 w 11192067"/>
              <a:gd name="connsiteY4" fmla="*/ 597732 h 5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2067" h="597732">
                <a:moveTo>
                  <a:pt x="0" y="597732"/>
                </a:moveTo>
                <a:lnTo>
                  <a:pt x="149433" y="0"/>
                </a:lnTo>
                <a:lnTo>
                  <a:pt x="11192067" y="0"/>
                </a:lnTo>
                <a:cubicBezTo>
                  <a:pt x="11191469" y="199244"/>
                  <a:pt x="11190870" y="398488"/>
                  <a:pt x="11190272" y="597732"/>
                </a:cubicBezTo>
                <a:lnTo>
                  <a:pt x="0" y="59773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879212D-F344-4A61-9208-1CAD5AB80C5F}"/>
              </a:ext>
            </a:extLst>
          </p:cNvPr>
          <p:cNvSpPr/>
          <p:nvPr/>
        </p:nvSpPr>
        <p:spPr>
          <a:xfrm>
            <a:off x="-1" y="6264067"/>
            <a:ext cx="1172782" cy="594360"/>
          </a:xfrm>
          <a:custGeom>
            <a:avLst/>
            <a:gdLst>
              <a:gd name="connsiteX0" fmla="*/ 0 w 1172782"/>
              <a:gd name="connsiteY0" fmla="*/ 0 h 594360"/>
              <a:gd name="connsiteX1" fmla="*/ 1172782 w 1172782"/>
              <a:gd name="connsiteY1" fmla="*/ 0 h 594360"/>
              <a:gd name="connsiteX2" fmla="*/ 1105156 w 1172782"/>
              <a:gd name="connsiteY2" fmla="*/ 594360 h 594360"/>
              <a:gd name="connsiteX3" fmla="*/ 0 w 1172782"/>
              <a:gd name="connsiteY3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782" h="594360">
                <a:moveTo>
                  <a:pt x="0" y="0"/>
                </a:moveTo>
                <a:lnTo>
                  <a:pt x="1172782" y="0"/>
                </a:lnTo>
                <a:lnTo>
                  <a:pt x="1105156" y="594360"/>
                </a:lnTo>
                <a:lnTo>
                  <a:pt x="0" y="594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378" y="42838"/>
            <a:ext cx="11491244" cy="9610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377" y="1363663"/>
            <a:ext cx="11491243" cy="4813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1" y="5803727"/>
            <a:ext cx="12188420" cy="8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>
            <a:off x="5056188" y="4210050"/>
            <a:ext cx="7419975" cy="2641600"/>
          </a:xfrm>
          <a:custGeom>
            <a:avLst/>
            <a:gdLst>
              <a:gd name="T0" fmla="*/ 0 w 4674"/>
              <a:gd name="T1" fmla="*/ 1662 h 1664"/>
              <a:gd name="T2" fmla="*/ 3818 w 4674"/>
              <a:gd name="T3" fmla="*/ 1664 h 1664"/>
              <a:gd name="T4" fmla="*/ 4674 w 4674"/>
              <a:gd name="T5" fmla="*/ 7 h 1664"/>
              <a:gd name="T6" fmla="*/ 1583 w 4674"/>
              <a:gd name="T7" fmla="*/ 0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74" h="1664">
                <a:moveTo>
                  <a:pt x="0" y="1662"/>
                </a:moveTo>
                <a:lnTo>
                  <a:pt x="3818" y="1664"/>
                </a:lnTo>
                <a:lnTo>
                  <a:pt x="4674" y="7"/>
                </a:lnTo>
                <a:lnTo>
                  <a:pt x="158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picture containing basketball, drawing, game, window&#10;&#10;Description automatically generated">
            <a:extLst>
              <a:ext uri="{FF2B5EF4-FFF2-40B4-BE49-F238E27FC236}">
                <a16:creationId xmlns:a16="http://schemas.microsoft.com/office/drawing/2014/main" id="{5CEA4105-9043-B272-A35E-872985B555E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" y="6374848"/>
            <a:ext cx="895602" cy="3725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014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»"/>
        <a:defRPr sz="2400" kern="1200">
          <a:solidFill>
            <a:srgbClr val="3E4D54"/>
          </a:solidFill>
          <a:latin typeface="+mn-lt"/>
          <a:ea typeface="+mn-ea"/>
          <a:cs typeface="+mn-cs"/>
        </a:defRPr>
      </a:lvl1pPr>
      <a:lvl2pPr marL="684213" marR="0" indent="-227013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Tx/>
        <a:buFont typeface="Arial" panose="020B0604020202020204" pitchFamily="34" charset="0"/>
        <a:buChar char="•"/>
        <a:tabLst/>
        <a:defRPr sz="2200" kern="1200">
          <a:solidFill>
            <a:srgbClr val="3E4D54"/>
          </a:solidFill>
          <a:latin typeface="+mn-lt"/>
          <a:ea typeface="+mn-ea"/>
          <a:cs typeface="+mn-cs"/>
        </a:defRPr>
      </a:lvl2pPr>
      <a:lvl3pPr marL="1201738" indent="-287338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rgbClr val="3E4D54"/>
          </a:solidFill>
          <a:latin typeface="+mn-lt"/>
          <a:ea typeface="+mn-ea"/>
          <a:cs typeface="+mn-cs"/>
        </a:defRPr>
      </a:lvl3pPr>
      <a:lvl4pPr marL="1490663" indent="-2889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3E4D54"/>
          </a:solidFill>
          <a:latin typeface="+mn-lt"/>
          <a:ea typeface="+mn-ea"/>
          <a:cs typeface="+mn-cs"/>
        </a:defRPr>
      </a:lvl4pPr>
      <a:lvl5pPr marL="1770063" indent="-2794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rgbClr val="3E4D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F26B43"/>
          </p15:clr>
        </p15:guide>
        <p15:guide id="2" orient="horz" pos="4317">
          <p15:clr>
            <a:srgbClr val="F26B43"/>
          </p15:clr>
        </p15:guide>
        <p15:guide id="3">
          <p15:clr>
            <a:srgbClr val="F26B43"/>
          </p15:clr>
        </p15:guide>
        <p15:guide id="4" pos="7680">
          <p15:clr>
            <a:srgbClr val="F26B43"/>
          </p15:clr>
        </p15:guide>
        <p15:guide id="5" orient="horz" pos="911">
          <p15:clr>
            <a:srgbClr val="F26B43"/>
          </p15:clr>
        </p15:guide>
        <p15:guide id="6" orient="horz" pos="3824">
          <p15:clr>
            <a:srgbClr val="F26B43"/>
          </p15:clr>
        </p15:guide>
        <p15:guide id="8" pos="7384">
          <p15:clr>
            <a:srgbClr val="F26B43"/>
          </p15:clr>
        </p15:guide>
        <p15:guide id="9" pos="280">
          <p15:clr>
            <a:srgbClr val="F26B43"/>
          </p15:clr>
        </p15:guide>
        <p15:guide id="10" orient="horz" pos="2320">
          <p15:clr>
            <a:srgbClr val="F26B43"/>
          </p15:clr>
        </p15:guide>
        <p15:guide id="11" pos="4992">
          <p15:clr>
            <a:srgbClr val="F26B43"/>
          </p15:clr>
        </p15:guide>
        <p15:guide id="12" pos="268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106401" y="1777"/>
            <a:ext cx="2367801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659"/>
            <a:ext cx="10515600" cy="1192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76400"/>
            <a:ext cx="105156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923" y="6530162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1200" smtClean="0">
                <a:solidFill>
                  <a:srgbClr val="597794"/>
                </a:solidFill>
              </a:rPr>
              <a:t>‹#›</a:t>
            </a:fld>
            <a:endParaRPr lang="en-US" sz="1200">
              <a:solidFill>
                <a:srgbClr val="59779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538" y="6340620"/>
            <a:ext cx="3165863" cy="356617"/>
          </a:xfrm>
          <a:prstGeom prst="rect">
            <a:avLst/>
          </a:prstGeom>
        </p:spPr>
      </p:pic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1" y="5803727"/>
            <a:ext cx="12188420" cy="8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4048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rgbClr val="3E4D54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25BED5"/>
        </a:buClr>
        <a:buSzTx/>
        <a:buFont typeface="Arial" pitchFamily="34" charset="0"/>
        <a:buChar char="»"/>
        <a:tabLst/>
        <a:defRPr sz="2400" kern="1200">
          <a:solidFill>
            <a:srgbClr val="3E4D54"/>
          </a:solidFill>
          <a:latin typeface="+mn-lt"/>
          <a:ea typeface="+mn-ea"/>
          <a:cs typeface="+mn-cs"/>
        </a:defRPr>
      </a:lvl2pPr>
      <a:lvl3pPr marL="1201738" indent="-287338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rgbClr val="3E4D54"/>
          </a:solidFill>
          <a:latin typeface="+mn-lt"/>
          <a:ea typeface="+mn-ea"/>
          <a:cs typeface="+mn-cs"/>
        </a:defRPr>
      </a:lvl3pPr>
      <a:lvl4pPr marL="1490663" indent="-2889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3E4D54"/>
          </a:solidFill>
          <a:latin typeface="+mn-lt"/>
          <a:ea typeface="+mn-ea"/>
          <a:cs typeface="+mn-cs"/>
        </a:defRPr>
      </a:lvl4pPr>
      <a:lvl5pPr marL="1770063" indent="-2794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rgbClr val="3E4D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307" y="-22585"/>
            <a:ext cx="12214608" cy="6874235"/>
            <a:chOff x="-11306" y="-22585"/>
            <a:chExt cx="12214608" cy="687423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4972" y="-22585"/>
              <a:ext cx="6676128" cy="1303697"/>
            </a:xfrm>
            <a:custGeom>
              <a:avLst/>
              <a:gdLst>
                <a:gd name="T0" fmla="*/ 4462 w 4462"/>
                <a:gd name="T1" fmla="*/ 0 h 978"/>
                <a:gd name="T2" fmla="*/ 3054 w 4462"/>
                <a:gd name="T3" fmla="*/ 978 h 978"/>
                <a:gd name="T4" fmla="*/ 0 w 4462"/>
                <a:gd name="T5" fmla="*/ 978 h 978"/>
                <a:gd name="T6" fmla="*/ 1976 w 4462"/>
                <a:gd name="T7" fmla="*/ 0 h 978"/>
                <a:gd name="T8" fmla="*/ 4462 w 4462"/>
                <a:gd name="T9" fmla="*/ 0 h 978"/>
                <a:gd name="connsiteX0" fmla="*/ 10000 w 10000"/>
                <a:gd name="connsiteY0" fmla="*/ 0 h 10000"/>
                <a:gd name="connsiteX1" fmla="*/ 6844 w 10000"/>
                <a:gd name="connsiteY1" fmla="*/ 10000 h 10000"/>
                <a:gd name="connsiteX2" fmla="*/ 0 w 10000"/>
                <a:gd name="connsiteY2" fmla="*/ 10000 h 10000"/>
                <a:gd name="connsiteX3" fmla="*/ 3672 w 10000"/>
                <a:gd name="connsiteY3" fmla="*/ 1676 h 10000"/>
                <a:gd name="connsiteX4" fmla="*/ 4429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9425 w 10000"/>
                <a:gd name="connsiteY1" fmla="*/ 1603 h 10000"/>
                <a:gd name="connsiteX2" fmla="*/ 6844 w 10000"/>
                <a:gd name="connsiteY2" fmla="*/ 10000 h 10000"/>
                <a:gd name="connsiteX3" fmla="*/ 0 w 10000"/>
                <a:gd name="connsiteY3" fmla="*/ 10000 h 10000"/>
                <a:gd name="connsiteX4" fmla="*/ 3672 w 10000"/>
                <a:gd name="connsiteY4" fmla="*/ 1676 h 10000"/>
                <a:gd name="connsiteX5" fmla="*/ 4429 w 10000"/>
                <a:gd name="connsiteY5" fmla="*/ 0 h 10000"/>
                <a:gd name="connsiteX6" fmla="*/ 10000 w 10000"/>
                <a:gd name="connsiteY6" fmla="*/ 0 h 10000"/>
                <a:gd name="connsiteX0" fmla="*/ 4429 w 9425"/>
                <a:gd name="connsiteY0" fmla="*/ 0 h 10000"/>
                <a:gd name="connsiteX1" fmla="*/ 9425 w 9425"/>
                <a:gd name="connsiteY1" fmla="*/ 1603 h 10000"/>
                <a:gd name="connsiteX2" fmla="*/ 6844 w 9425"/>
                <a:gd name="connsiteY2" fmla="*/ 10000 h 10000"/>
                <a:gd name="connsiteX3" fmla="*/ 0 w 9425"/>
                <a:gd name="connsiteY3" fmla="*/ 10000 h 10000"/>
                <a:gd name="connsiteX4" fmla="*/ 3672 w 9425"/>
                <a:gd name="connsiteY4" fmla="*/ 1676 h 10000"/>
                <a:gd name="connsiteX5" fmla="*/ 4429 w 9425"/>
                <a:gd name="connsiteY5" fmla="*/ 0 h 10000"/>
                <a:gd name="connsiteX0" fmla="*/ 3896 w 10000"/>
                <a:gd name="connsiteY0" fmla="*/ 73 h 8397"/>
                <a:gd name="connsiteX1" fmla="*/ 10000 w 10000"/>
                <a:gd name="connsiteY1" fmla="*/ 0 h 8397"/>
                <a:gd name="connsiteX2" fmla="*/ 7262 w 10000"/>
                <a:gd name="connsiteY2" fmla="*/ 8397 h 8397"/>
                <a:gd name="connsiteX3" fmla="*/ 0 w 10000"/>
                <a:gd name="connsiteY3" fmla="*/ 8397 h 8397"/>
                <a:gd name="connsiteX4" fmla="*/ 3896 w 10000"/>
                <a:gd name="connsiteY4" fmla="*/ 73 h 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397">
                  <a:moveTo>
                    <a:pt x="3896" y="73"/>
                  </a:moveTo>
                  <a:lnTo>
                    <a:pt x="10000" y="0"/>
                  </a:lnTo>
                  <a:lnTo>
                    <a:pt x="7262" y="8397"/>
                  </a:lnTo>
                  <a:lnTo>
                    <a:pt x="0" y="8397"/>
                  </a:lnTo>
                  <a:lnTo>
                    <a:pt x="3896" y="73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315835" y="4210050"/>
              <a:ext cx="6876091" cy="2641600"/>
            </a:xfrm>
            <a:custGeom>
              <a:avLst/>
              <a:gdLst>
                <a:gd name="T0" fmla="*/ 0 w 4674"/>
                <a:gd name="T1" fmla="*/ 1662 h 1664"/>
                <a:gd name="T2" fmla="*/ 3818 w 4674"/>
                <a:gd name="T3" fmla="*/ 1664 h 1664"/>
                <a:gd name="T4" fmla="*/ 4674 w 4674"/>
                <a:gd name="T5" fmla="*/ 7 h 1664"/>
                <a:gd name="T6" fmla="*/ 1583 w 4674"/>
                <a:gd name="T7" fmla="*/ 0 h 1664"/>
                <a:gd name="T8" fmla="*/ 0 w 4674"/>
                <a:gd name="T9" fmla="*/ 1662 h 1664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10000 w 10000"/>
                <a:gd name="connsiteY2" fmla="*/ 42 h 10000"/>
                <a:gd name="connsiteX3" fmla="*/ 9267 w 10000"/>
                <a:gd name="connsiteY3" fmla="*/ 45 h 10000"/>
                <a:gd name="connsiteX4" fmla="*/ 3387 w 10000"/>
                <a:gd name="connsiteY4" fmla="*/ 0 h 10000"/>
                <a:gd name="connsiteX5" fmla="*/ 0 w 10000"/>
                <a:gd name="connsiteY5" fmla="*/ 9988 h 10000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9267 w 10000"/>
                <a:gd name="connsiteY2" fmla="*/ 3934 h 10000"/>
                <a:gd name="connsiteX3" fmla="*/ 10000 w 10000"/>
                <a:gd name="connsiteY3" fmla="*/ 42 h 10000"/>
                <a:gd name="connsiteX4" fmla="*/ 9267 w 10000"/>
                <a:gd name="connsiteY4" fmla="*/ 45 h 10000"/>
                <a:gd name="connsiteX5" fmla="*/ 3387 w 10000"/>
                <a:gd name="connsiteY5" fmla="*/ 0 h 10000"/>
                <a:gd name="connsiteX6" fmla="*/ 0 w 10000"/>
                <a:gd name="connsiteY6" fmla="*/ 9988 h 10000"/>
                <a:gd name="connsiteX0" fmla="*/ 0 w 9267"/>
                <a:gd name="connsiteY0" fmla="*/ 9988 h 10000"/>
                <a:gd name="connsiteX1" fmla="*/ 8169 w 9267"/>
                <a:gd name="connsiteY1" fmla="*/ 10000 h 10000"/>
                <a:gd name="connsiteX2" fmla="*/ 9267 w 9267"/>
                <a:gd name="connsiteY2" fmla="*/ 3934 h 10000"/>
                <a:gd name="connsiteX3" fmla="*/ 9267 w 9267"/>
                <a:gd name="connsiteY3" fmla="*/ 45 h 10000"/>
                <a:gd name="connsiteX4" fmla="*/ 3387 w 9267"/>
                <a:gd name="connsiteY4" fmla="*/ 0 h 10000"/>
                <a:gd name="connsiteX5" fmla="*/ 0 w 9267"/>
                <a:gd name="connsiteY5" fmla="*/ 998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67" h="10000">
                  <a:moveTo>
                    <a:pt x="0" y="9988"/>
                  </a:moveTo>
                  <a:lnTo>
                    <a:pt x="8169" y="10000"/>
                  </a:lnTo>
                  <a:lnTo>
                    <a:pt x="9267" y="3934"/>
                  </a:lnTo>
                  <a:lnTo>
                    <a:pt x="9267" y="45"/>
                  </a:lnTo>
                  <a:lnTo>
                    <a:pt x="3387" y="0"/>
                  </a:lnTo>
                  <a:lnTo>
                    <a:pt x="0" y="9988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-11306" y="1473199"/>
              <a:ext cx="5549391" cy="2551117"/>
            </a:xfrm>
            <a:custGeom>
              <a:avLst/>
              <a:gdLst>
                <a:gd name="T0" fmla="*/ 6136 w 6136"/>
                <a:gd name="T1" fmla="*/ 0 h 1612"/>
                <a:gd name="T2" fmla="*/ 3822 w 6136"/>
                <a:gd name="T3" fmla="*/ 1607 h 1612"/>
                <a:gd name="T4" fmla="*/ 0 w 6136"/>
                <a:gd name="T5" fmla="*/ 1612 h 1612"/>
                <a:gd name="T6" fmla="*/ 3084 w 6136"/>
                <a:gd name="T7" fmla="*/ 0 h 1612"/>
                <a:gd name="T8" fmla="*/ 6136 w 6136"/>
                <a:gd name="T9" fmla="*/ 0 h 1612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0 w 10000"/>
                <a:gd name="connsiteY2" fmla="*/ 10000 h 10000"/>
                <a:gd name="connsiteX3" fmla="*/ 4303 w 10000"/>
                <a:gd name="connsiteY3" fmla="*/ 1434 h 10000"/>
                <a:gd name="connsiteX4" fmla="*/ 5026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4303 w 10000"/>
                <a:gd name="connsiteY2" fmla="*/ 9948 h 10000"/>
                <a:gd name="connsiteX3" fmla="*/ 0 w 10000"/>
                <a:gd name="connsiteY3" fmla="*/ 10000 h 10000"/>
                <a:gd name="connsiteX4" fmla="*/ 4303 w 10000"/>
                <a:gd name="connsiteY4" fmla="*/ 1434 h 10000"/>
                <a:gd name="connsiteX5" fmla="*/ 5026 w 10000"/>
                <a:gd name="connsiteY5" fmla="*/ 0 h 10000"/>
                <a:gd name="connsiteX6" fmla="*/ 10000 w 10000"/>
                <a:gd name="connsiteY6" fmla="*/ 0 h 10000"/>
                <a:gd name="connsiteX0" fmla="*/ 5697 w 5697"/>
                <a:gd name="connsiteY0" fmla="*/ 0 h 9969"/>
                <a:gd name="connsiteX1" fmla="*/ 1926 w 5697"/>
                <a:gd name="connsiteY1" fmla="*/ 9969 h 9969"/>
                <a:gd name="connsiteX2" fmla="*/ 0 w 5697"/>
                <a:gd name="connsiteY2" fmla="*/ 9948 h 9969"/>
                <a:gd name="connsiteX3" fmla="*/ 0 w 5697"/>
                <a:gd name="connsiteY3" fmla="*/ 1434 h 9969"/>
                <a:gd name="connsiteX4" fmla="*/ 723 w 5697"/>
                <a:gd name="connsiteY4" fmla="*/ 0 h 9969"/>
                <a:gd name="connsiteX5" fmla="*/ 5697 w 5697"/>
                <a:gd name="connsiteY5" fmla="*/ 0 h 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7" h="9969">
                  <a:moveTo>
                    <a:pt x="5697" y="0"/>
                  </a:moveTo>
                  <a:lnTo>
                    <a:pt x="1926" y="9969"/>
                  </a:lnTo>
                  <a:lnTo>
                    <a:pt x="0" y="9948"/>
                  </a:lnTo>
                  <a:lnTo>
                    <a:pt x="0" y="1434"/>
                  </a:lnTo>
                  <a:lnTo>
                    <a:pt x="723" y="0"/>
                  </a:lnTo>
                  <a:lnTo>
                    <a:pt x="5697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941560" y="1456205"/>
              <a:ext cx="4261742" cy="2552141"/>
            </a:xfrm>
            <a:custGeom>
              <a:avLst/>
              <a:gdLst>
                <a:gd name="T0" fmla="*/ 0 w 3934"/>
                <a:gd name="T1" fmla="*/ 1599 h 1612"/>
                <a:gd name="T2" fmla="*/ 3082 w 3934"/>
                <a:gd name="T3" fmla="*/ 1612 h 1612"/>
                <a:gd name="T4" fmla="*/ 3934 w 3934"/>
                <a:gd name="T5" fmla="*/ 0 h 1612"/>
                <a:gd name="T6" fmla="*/ 1508 w 3934"/>
                <a:gd name="T7" fmla="*/ 0 h 1612"/>
                <a:gd name="T8" fmla="*/ 0 w 3934"/>
                <a:gd name="T9" fmla="*/ 1599 h 1612"/>
                <a:gd name="connsiteX0" fmla="*/ 0 w 10000"/>
                <a:gd name="connsiteY0" fmla="*/ 9919 h 10000"/>
                <a:gd name="connsiteX1" fmla="*/ 6806 w 10000"/>
                <a:gd name="connsiteY1" fmla="*/ 9916 h 10000"/>
                <a:gd name="connsiteX2" fmla="*/ 7834 w 10000"/>
                <a:gd name="connsiteY2" fmla="*/ 10000 h 10000"/>
                <a:gd name="connsiteX3" fmla="*/ 10000 w 10000"/>
                <a:gd name="connsiteY3" fmla="*/ 0 h 10000"/>
                <a:gd name="connsiteX4" fmla="*/ 3833 w 10000"/>
                <a:gd name="connsiteY4" fmla="*/ 0 h 10000"/>
                <a:gd name="connsiteX5" fmla="*/ 0 w 10000"/>
                <a:gd name="connsiteY5" fmla="*/ 9919 h 10000"/>
                <a:gd name="connsiteX0" fmla="*/ 0 w 10000"/>
                <a:gd name="connsiteY0" fmla="*/ 9973 h 10054"/>
                <a:gd name="connsiteX1" fmla="*/ 6806 w 10000"/>
                <a:gd name="connsiteY1" fmla="*/ 9970 h 10054"/>
                <a:gd name="connsiteX2" fmla="*/ 7834 w 10000"/>
                <a:gd name="connsiteY2" fmla="*/ 10054 h 10054"/>
                <a:gd name="connsiteX3" fmla="*/ 10000 w 10000"/>
                <a:gd name="connsiteY3" fmla="*/ 54 h 10054"/>
                <a:gd name="connsiteX4" fmla="*/ 6824 w 10000"/>
                <a:gd name="connsiteY4" fmla="*/ 0 h 10054"/>
                <a:gd name="connsiteX5" fmla="*/ 3833 w 10000"/>
                <a:gd name="connsiteY5" fmla="*/ 54 h 10054"/>
                <a:gd name="connsiteX6" fmla="*/ 0 w 10000"/>
                <a:gd name="connsiteY6" fmla="*/ 9973 h 10054"/>
                <a:gd name="connsiteX0" fmla="*/ 0 w 10000"/>
                <a:gd name="connsiteY0" fmla="*/ 9973 h 9973"/>
                <a:gd name="connsiteX1" fmla="*/ 6806 w 10000"/>
                <a:gd name="connsiteY1" fmla="*/ 9970 h 9973"/>
                <a:gd name="connsiteX2" fmla="*/ 10000 w 10000"/>
                <a:gd name="connsiteY2" fmla="*/ 54 h 9973"/>
                <a:gd name="connsiteX3" fmla="*/ 6824 w 10000"/>
                <a:gd name="connsiteY3" fmla="*/ 0 h 9973"/>
                <a:gd name="connsiteX4" fmla="*/ 3833 w 10000"/>
                <a:gd name="connsiteY4" fmla="*/ 54 h 9973"/>
                <a:gd name="connsiteX5" fmla="*/ 0 w 10000"/>
                <a:gd name="connsiteY5" fmla="*/ 9973 h 9973"/>
                <a:gd name="connsiteX0" fmla="*/ 0 w 6824"/>
                <a:gd name="connsiteY0" fmla="*/ 10000 h 10000"/>
                <a:gd name="connsiteX1" fmla="*/ 6806 w 6824"/>
                <a:gd name="connsiteY1" fmla="*/ 9997 h 10000"/>
                <a:gd name="connsiteX2" fmla="*/ 6824 w 6824"/>
                <a:gd name="connsiteY2" fmla="*/ 0 h 10000"/>
                <a:gd name="connsiteX3" fmla="*/ 3833 w 6824"/>
                <a:gd name="connsiteY3" fmla="*/ 54 h 10000"/>
                <a:gd name="connsiteX4" fmla="*/ 0 w 6824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4" h="10000">
                  <a:moveTo>
                    <a:pt x="0" y="10000"/>
                  </a:moveTo>
                  <a:lnTo>
                    <a:pt x="6806" y="9997"/>
                  </a:lnTo>
                  <a:cubicBezTo>
                    <a:pt x="6812" y="6665"/>
                    <a:pt x="6818" y="3332"/>
                    <a:pt x="6824" y="0"/>
                  </a:cubicBezTo>
                  <a:lnTo>
                    <a:pt x="3833" y="54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2224972" y="1470025"/>
              <a:ext cx="7827963" cy="2559050"/>
            </a:xfrm>
            <a:custGeom>
              <a:avLst/>
              <a:gdLst>
                <a:gd name="T0" fmla="*/ 2297 w 4931"/>
                <a:gd name="T1" fmla="*/ 2 h 1612"/>
                <a:gd name="T2" fmla="*/ 4931 w 4931"/>
                <a:gd name="T3" fmla="*/ 0 h 1612"/>
                <a:gd name="T4" fmla="*/ 3395 w 4931"/>
                <a:gd name="T5" fmla="*/ 1612 h 1612"/>
                <a:gd name="T6" fmla="*/ 0 w 4931"/>
                <a:gd name="T7" fmla="*/ 1609 h 1612"/>
                <a:gd name="T8" fmla="*/ 2297 w 4931"/>
                <a:gd name="T9" fmla="*/ 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612">
                  <a:moveTo>
                    <a:pt x="2297" y="2"/>
                  </a:moveTo>
                  <a:lnTo>
                    <a:pt x="4931" y="0"/>
                  </a:lnTo>
                  <a:lnTo>
                    <a:pt x="3395" y="1612"/>
                  </a:lnTo>
                  <a:lnTo>
                    <a:pt x="0" y="1609"/>
                  </a:lnTo>
                  <a:lnTo>
                    <a:pt x="2297" y="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659"/>
            <a:ext cx="10515600" cy="1192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76400"/>
            <a:ext cx="105156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926" y="6507584"/>
            <a:ext cx="58702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123B50A-269E-4CEA-B042-34E83D64DBCC}" type="slidenum">
              <a:rPr lang="en-US" sz="675" smtClean="0">
                <a:solidFill>
                  <a:srgbClr val="597794"/>
                </a:solidFill>
              </a:rPr>
              <a:t>‹#›</a:t>
            </a:fld>
            <a:endParaRPr lang="en-US" sz="675">
              <a:solidFill>
                <a:srgbClr val="597794"/>
              </a:solidFill>
            </a:endParaRP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3" y="5803731"/>
            <a:ext cx="12188420" cy="8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16" y="6339017"/>
            <a:ext cx="2374397" cy="356617"/>
          </a:xfrm>
          <a:prstGeom prst="rect">
            <a:avLst/>
          </a:prstGeom>
        </p:spPr>
      </p:pic>
      <p:sp>
        <p:nvSpPr>
          <p:cNvPr id="13" name="Freeform 7"/>
          <p:cNvSpPr>
            <a:spLocks/>
          </p:cNvSpPr>
          <p:nvPr/>
        </p:nvSpPr>
        <p:spPr bwMode="auto">
          <a:xfrm>
            <a:off x="5056191" y="4210050"/>
            <a:ext cx="7419975" cy="2641600"/>
          </a:xfrm>
          <a:custGeom>
            <a:avLst/>
            <a:gdLst>
              <a:gd name="T0" fmla="*/ 0 w 4674"/>
              <a:gd name="T1" fmla="*/ 1662 h 1664"/>
              <a:gd name="T2" fmla="*/ 3818 w 4674"/>
              <a:gd name="T3" fmla="*/ 1664 h 1664"/>
              <a:gd name="T4" fmla="*/ 4674 w 4674"/>
              <a:gd name="T5" fmla="*/ 7 h 1664"/>
              <a:gd name="T6" fmla="*/ 1583 w 4674"/>
              <a:gd name="T7" fmla="*/ 0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74" h="1664">
                <a:moveTo>
                  <a:pt x="0" y="1662"/>
                </a:moveTo>
                <a:lnTo>
                  <a:pt x="3818" y="1664"/>
                </a:lnTo>
                <a:lnTo>
                  <a:pt x="4674" y="7"/>
                </a:lnTo>
                <a:lnTo>
                  <a:pt x="158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1522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514350" rtl="0" eaLnBrk="1" latinLnBrk="0" hangingPunct="1">
        <a:lnSpc>
          <a:spcPct val="90000"/>
        </a:lnSpc>
        <a:spcBef>
          <a:spcPts val="563"/>
        </a:spcBef>
        <a:buFontTx/>
        <a:buBlip>
          <a:blip r:embed="rId12"/>
        </a:buBlip>
        <a:defRPr sz="1575" kern="1200">
          <a:solidFill>
            <a:srgbClr val="3E4D54"/>
          </a:solidFill>
          <a:latin typeface="+mn-lt"/>
          <a:ea typeface="+mn-ea"/>
          <a:cs typeface="+mn-cs"/>
        </a:defRPr>
      </a:lvl1pPr>
      <a:lvl2pPr marL="417910" marR="0" indent="-160735" algn="l" defTabSz="514350" rtl="0" eaLnBrk="1" fontAlgn="auto" latinLnBrk="0" hangingPunct="1">
        <a:lnSpc>
          <a:spcPct val="100000"/>
        </a:lnSpc>
        <a:spcBef>
          <a:spcPts val="338"/>
        </a:spcBef>
        <a:spcAft>
          <a:spcPts val="0"/>
        </a:spcAft>
        <a:buClr>
          <a:srgbClr val="25BED5"/>
        </a:buClr>
        <a:buSzTx/>
        <a:buFont typeface="Arial" pitchFamily="34" charset="0"/>
        <a:buChar char="»"/>
        <a:tabLst/>
        <a:defRPr sz="1350" kern="1200">
          <a:solidFill>
            <a:srgbClr val="3E4D54"/>
          </a:solidFill>
          <a:latin typeface="+mn-lt"/>
          <a:ea typeface="+mn-ea"/>
          <a:cs typeface="+mn-cs"/>
        </a:defRPr>
      </a:lvl2pPr>
      <a:lvl3pPr marL="675978" indent="-161628" algn="l" defTabSz="514350" rtl="0" eaLnBrk="1" latinLnBrk="0" hangingPunct="1">
        <a:lnSpc>
          <a:spcPct val="90000"/>
        </a:lnSpc>
        <a:spcBef>
          <a:spcPts val="281"/>
        </a:spcBef>
        <a:buClr>
          <a:schemeClr val="accent6"/>
        </a:buClr>
        <a:buFont typeface="Wingdings" panose="05000000000000000000" pitchFamily="2" charset="2"/>
        <a:buChar char="§"/>
        <a:defRPr sz="1125" kern="1200">
          <a:solidFill>
            <a:srgbClr val="3E4D54"/>
          </a:solidFill>
          <a:latin typeface="+mn-lt"/>
          <a:ea typeface="+mn-ea"/>
          <a:cs typeface="+mn-cs"/>
        </a:defRPr>
      </a:lvl3pPr>
      <a:lvl4pPr marL="838498" indent="-162521" algn="l" defTabSz="514350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rgbClr val="3E4D54"/>
          </a:solidFill>
          <a:latin typeface="+mn-lt"/>
          <a:ea typeface="+mn-ea"/>
          <a:cs typeface="+mn-cs"/>
        </a:defRPr>
      </a:lvl4pPr>
      <a:lvl5pPr marL="995660" indent="-157163" algn="l" defTabSz="514350" rtl="0" eaLnBrk="1" latinLnBrk="0" hangingPunct="1">
        <a:lnSpc>
          <a:spcPct val="90000"/>
        </a:lnSpc>
        <a:spcBef>
          <a:spcPts val="281"/>
        </a:spcBef>
        <a:buClr>
          <a:schemeClr val="accent3"/>
        </a:buClr>
        <a:buFont typeface="Arial" panose="020B0604020202020204" pitchFamily="34" charset="0"/>
        <a:buChar char="–"/>
        <a:defRPr sz="1013" kern="1200">
          <a:solidFill>
            <a:srgbClr val="3E4D54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0EABCD-AFBB-0983-EF09-99F9032BCBE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2955" y="102659"/>
            <a:ext cx="11366090" cy="1192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955" y="1676400"/>
            <a:ext cx="1136609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55" y="6437813"/>
            <a:ext cx="587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123B50A-269E-4CEA-B042-34E83D64DBC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l"/>
              <a:t>‹#›</a:t>
            </a:fld>
            <a:endParaRPr lang="en-US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1" y="5803727"/>
            <a:ext cx="12188420" cy="8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72" y="6398005"/>
            <a:ext cx="2374397" cy="356617"/>
          </a:xfrm>
          <a:prstGeom prst="rect">
            <a:avLst/>
          </a:prstGeom>
        </p:spPr>
      </p:pic>
      <p:sp>
        <p:nvSpPr>
          <p:cNvPr id="13" name="Freeform 7"/>
          <p:cNvSpPr>
            <a:spLocks/>
          </p:cNvSpPr>
          <p:nvPr/>
        </p:nvSpPr>
        <p:spPr bwMode="auto">
          <a:xfrm>
            <a:off x="5056188" y="4210050"/>
            <a:ext cx="7419975" cy="2641600"/>
          </a:xfrm>
          <a:custGeom>
            <a:avLst/>
            <a:gdLst>
              <a:gd name="T0" fmla="*/ 0 w 4674"/>
              <a:gd name="T1" fmla="*/ 1662 h 1664"/>
              <a:gd name="T2" fmla="*/ 3818 w 4674"/>
              <a:gd name="T3" fmla="*/ 1664 h 1664"/>
              <a:gd name="T4" fmla="*/ 4674 w 4674"/>
              <a:gd name="T5" fmla="*/ 7 h 1664"/>
              <a:gd name="T6" fmla="*/ 1583 w 4674"/>
              <a:gd name="T7" fmla="*/ 0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74" h="1664">
                <a:moveTo>
                  <a:pt x="0" y="1662"/>
                </a:moveTo>
                <a:lnTo>
                  <a:pt x="3818" y="1664"/>
                </a:lnTo>
                <a:lnTo>
                  <a:pt x="4674" y="7"/>
                </a:lnTo>
                <a:lnTo>
                  <a:pt x="158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2"/>
        </a:buBlip>
        <a:defRPr sz="2800" kern="1200">
          <a:solidFill>
            <a:srgbClr val="3E4D54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25BED5"/>
        </a:buClr>
        <a:buSzTx/>
        <a:buFont typeface="Arial" pitchFamily="34" charset="0"/>
        <a:buChar char="»"/>
        <a:tabLst/>
        <a:defRPr sz="2400" kern="1200">
          <a:solidFill>
            <a:srgbClr val="3E4D54"/>
          </a:solidFill>
          <a:latin typeface="+mn-lt"/>
          <a:ea typeface="+mn-ea"/>
          <a:cs typeface="+mn-cs"/>
        </a:defRPr>
      </a:lvl2pPr>
      <a:lvl3pPr marL="1201738" indent="-287338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rgbClr val="3E4D54"/>
          </a:solidFill>
          <a:latin typeface="+mn-lt"/>
          <a:ea typeface="+mn-ea"/>
          <a:cs typeface="+mn-cs"/>
        </a:defRPr>
      </a:lvl3pPr>
      <a:lvl4pPr marL="1490663" indent="-2889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3E4D54"/>
          </a:solidFill>
          <a:latin typeface="+mn-lt"/>
          <a:ea typeface="+mn-ea"/>
          <a:cs typeface="+mn-cs"/>
        </a:defRPr>
      </a:lvl4pPr>
      <a:lvl5pPr marL="1770063" indent="-2794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rgbClr val="3E4D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306" y="-22585"/>
            <a:ext cx="12214608" cy="6874235"/>
            <a:chOff x="-11306" y="-22585"/>
            <a:chExt cx="12214608" cy="687423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4972" y="-22585"/>
              <a:ext cx="6676128" cy="1303697"/>
            </a:xfrm>
            <a:custGeom>
              <a:avLst/>
              <a:gdLst>
                <a:gd name="T0" fmla="*/ 4462 w 4462"/>
                <a:gd name="T1" fmla="*/ 0 h 978"/>
                <a:gd name="T2" fmla="*/ 3054 w 4462"/>
                <a:gd name="T3" fmla="*/ 978 h 978"/>
                <a:gd name="T4" fmla="*/ 0 w 4462"/>
                <a:gd name="T5" fmla="*/ 978 h 978"/>
                <a:gd name="T6" fmla="*/ 1976 w 4462"/>
                <a:gd name="T7" fmla="*/ 0 h 978"/>
                <a:gd name="T8" fmla="*/ 4462 w 4462"/>
                <a:gd name="T9" fmla="*/ 0 h 978"/>
                <a:gd name="connsiteX0" fmla="*/ 10000 w 10000"/>
                <a:gd name="connsiteY0" fmla="*/ 0 h 10000"/>
                <a:gd name="connsiteX1" fmla="*/ 6844 w 10000"/>
                <a:gd name="connsiteY1" fmla="*/ 10000 h 10000"/>
                <a:gd name="connsiteX2" fmla="*/ 0 w 10000"/>
                <a:gd name="connsiteY2" fmla="*/ 10000 h 10000"/>
                <a:gd name="connsiteX3" fmla="*/ 3672 w 10000"/>
                <a:gd name="connsiteY3" fmla="*/ 1676 h 10000"/>
                <a:gd name="connsiteX4" fmla="*/ 4429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9425 w 10000"/>
                <a:gd name="connsiteY1" fmla="*/ 1603 h 10000"/>
                <a:gd name="connsiteX2" fmla="*/ 6844 w 10000"/>
                <a:gd name="connsiteY2" fmla="*/ 10000 h 10000"/>
                <a:gd name="connsiteX3" fmla="*/ 0 w 10000"/>
                <a:gd name="connsiteY3" fmla="*/ 10000 h 10000"/>
                <a:gd name="connsiteX4" fmla="*/ 3672 w 10000"/>
                <a:gd name="connsiteY4" fmla="*/ 1676 h 10000"/>
                <a:gd name="connsiteX5" fmla="*/ 4429 w 10000"/>
                <a:gd name="connsiteY5" fmla="*/ 0 h 10000"/>
                <a:gd name="connsiteX6" fmla="*/ 10000 w 10000"/>
                <a:gd name="connsiteY6" fmla="*/ 0 h 10000"/>
                <a:gd name="connsiteX0" fmla="*/ 4429 w 9425"/>
                <a:gd name="connsiteY0" fmla="*/ 0 h 10000"/>
                <a:gd name="connsiteX1" fmla="*/ 9425 w 9425"/>
                <a:gd name="connsiteY1" fmla="*/ 1603 h 10000"/>
                <a:gd name="connsiteX2" fmla="*/ 6844 w 9425"/>
                <a:gd name="connsiteY2" fmla="*/ 10000 h 10000"/>
                <a:gd name="connsiteX3" fmla="*/ 0 w 9425"/>
                <a:gd name="connsiteY3" fmla="*/ 10000 h 10000"/>
                <a:gd name="connsiteX4" fmla="*/ 3672 w 9425"/>
                <a:gd name="connsiteY4" fmla="*/ 1676 h 10000"/>
                <a:gd name="connsiteX5" fmla="*/ 4429 w 9425"/>
                <a:gd name="connsiteY5" fmla="*/ 0 h 10000"/>
                <a:gd name="connsiteX0" fmla="*/ 3896 w 10000"/>
                <a:gd name="connsiteY0" fmla="*/ 73 h 8397"/>
                <a:gd name="connsiteX1" fmla="*/ 10000 w 10000"/>
                <a:gd name="connsiteY1" fmla="*/ 0 h 8397"/>
                <a:gd name="connsiteX2" fmla="*/ 7262 w 10000"/>
                <a:gd name="connsiteY2" fmla="*/ 8397 h 8397"/>
                <a:gd name="connsiteX3" fmla="*/ 0 w 10000"/>
                <a:gd name="connsiteY3" fmla="*/ 8397 h 8397"/>
                <a:gd name="connsiteX4" fmla="*/ 3896 w 10000"/>
                <a:gd name="connsiteY4" fmla="*/ 73 h 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397">
                  <a:moveTo>
                    <a:pt x="3896" y="73"/>
                  </a:moveTo>
                  <a:lnTo>
                    <a:pt x="10000" y="0"/>
                  </a:lnTo>
                  <a:lnTo>
                    <a:pt x="7262" y="8397"/>
                  </a:lnTo>
                  <a:lnTo>
                    <a:pt x="0" y="8397"/>
                  </a:lnTo>
                  <a:lnTo>
                    <a:pt x="3896" y="73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315835" y="4210050"/>
              <a:ext cx="6876091" cy="2641600"/>
            </a:xfrm>
            <a:custGeom>
              <a:avLst/>
              <a:gdLst>
                <a:gd name="T0" fmla="*/ 0 w 4674"/>
                <a:gd name="T1" fmla="*/ 1662 h 1664"/>
                <a:gd name="T2" fmla="*/ 3818 w 4674"/>
                <a:gd name="T3" fmla="*/ 1664 h 1664"/>
                <a:gd name="T4" fmla="*/ 4674 w 4674"/>
                <a:gd name="T5" fmla="*/ 7 h 1664"/>
                <a:gd name="T6" fmla="*/ 1583 w 4674"/>
                <a:gd name="T7" fmla="*/ 0 h 1664"/>
                <a:gd name="T8" fmla="*/ 0 w 4674"/>
                <a:gd name="T9" fmla="*/ 1662 h 1664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10000 w 10000"/>
                <a:gd name="connsiteY2" fmla="*/ 42 h 10000"/>
                <a:gd name="connsiteX3" fmla="*/ 9267 w 10000"/>
                <a:gd name="connsiteY3" fmla="*/ 45 h 10000"/>
                <a:gd name="connsiteX4" fmla="*/ 3387 w 10000"/>
                <a:gd name="connsiteY4" fmla="*/ 0 h 10000"/>
                <a:gd name="connsiteX5" fmla="*/ 0 w 10000"/>
                <a:gd name="connsiteY5" fmla="*/ 9988 h 10000"/>
                <a:gd name="connsiteX0" fmla="*/ 0 w 10000"/>
                <a:gd name="connsiteY0" fmla="*/ 9988 h 10000"/>
                <a:gd name="connsiteX1" fmla="*/ 8169 w 10000"/>
                <a:gd name="connsiteY1" fmla="*/ 10000 h 10000"/>
                <a:gd name="connsiteX2" fmla="*/ 9267 w 10000"/>
                <a:gd name="connsiteY2" fmla="*/ 3934 h 10000"/>
                <a:gd name="connsiteX3" fmla="*/ 10000 w 10000"/>
                <a:gd name="connsiteY3" fmla="*/ 42 h 10000"/>
                <a:gd name="connsiteX4" fmla="*/ 9267 w 10000"/>
                <a:gd name="connsiteY4" fmla="*/ 45 h 10000"/>
                <a:gd name="connsiteX5" fmla="*/ 3387 w 10000"/>
                <a:gd name="connsiteY5" fmla="*/ 0 h 10000"/>
                <a:gd name="connsiteX6" fmla="*/ 0 w 10000"/>
                <a:gd name="connsiteY6" fmla="*/ 9988 h 10000"/>
                <a:gd name="connsiteX0" fmla="*/ 0 w 9267"/>
                <a:gd name="connsiteY0" fmla="*/ 9988 h 10000"/>
                <a:gd name="connsiteX1" fmla="*/ 8169 w 9267"/>
                <a:gd name="connsiteY1" fmla="*/ 10000 h 10000"/>
                <a:gd name="connsiteX2" fmla="*/ 9267 w 9267"/>
                <a:gd name="connsiteY2" fmla="*/ 3934 h 10000"/>
                <a:gd name="connsiteX3" fmla="*/ 9267 w 9267"/>
                <a:gd name="connsiteY3" fmla="*/ 45 h 10000"/>
                <a:gd name="connsiteX4" fmla="*/ 3387 w 9267"/>
                <a:gd name="connsiteY4" fmla="*/ 0 h 10000"/>
                <a:gd name="connsiteX5" fmla="*/ 0 w 9267"/>
                <a:gd name="connsiteY5" fmla="*/ 998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67" h="10000">
                  <a:moveTo>
                    <a:pt x="0" y="9988"/>
                  </a:moveTo>
                  <a:lnTo>
                    <a:pt x="8169" y="10000"/>
                  </a:lnTo>
                  <a:lnTo>
                    <a:pt x="9267" y="3934"/>
                  </a:lnTo>
                  <a:lnTo>
                    <a:pt x="9267" y="45"/>
                  </a:lnTo>
                  <a:lnTo>
                    <a:pt x="3387" y="0"/>
                  </a:lnTo>
                  <a:lnTo>
                    <a:pt x="0" y="9988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-11306" y="1473199"/>
              <a:ext cx="5549391" cy="2551117"/>
            </a:xfrm>
            <a:custGeom>
              <a:avLst/>
              <a:gdLst>
                <a:gd name="T0" fmla="*/ 6136 w 6136"/>
                <a:gd name="T1" fmla="*/ 0 h 1612"/>
                <a:gd name="T2" fmla="*/ 3822 w 6136"/>
                <a:gd name="T3" fmla="*/ 1607 h 1612"/>
                <a:gd name="T4" fmla="*/ 0 w 6136"/>
                <a:gd name="T5" fmla="*/ 1612 h 1612"/>
                <a:gd name="T6" fmla="*/ 3084 w 6136"/>
                <a:gd name="T7" fmla="*/ 0 h 1612"/>
                <a:gd name="T8" fmla="*/ 6136 w 6136"/>
                <a:gd name="T9" fmla="*/ 0 h 1612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0 w 10000"/>
                <a:gd name="connsiteY2" fmla="*/ 10000 h 10000"/>
                <a:gd name="connsiteX3" fmla="*/ 4303 w 10000"/>
                <a:gd name="connsiteY3" fmla="*/ 1434 h 10000"/>
                <a:gd name="connsiteX4" fmla="*/ 5026 w 10000"/>
                <a:gd name="connsiteY4" fmla="*/ 0 h 10000"/>
                <a:gd name="connsiteX5" fmla="*/ 10000 w 10000"/>
                <a:gd name="connsiteY5" fmla="*/ 0 h 10000"/>
                <a:gd name="connsiteX0" fmla="*/ 10000 w 10000"/>
                <a:gd name="connsiteY0" fmla="*/ 0 h 10000"/>
                <a:gd name="connsiteX1" fmla="*/ 6229 w 10000"/>
                <a:gd name="connsiteY1" fmla="*/ 9969 h 10000"/>
                <a:gd name="connsiteX2" fmla="*/ 4303 w 10000"/>
                <a:gd name="connsiteY2" fmla="*/ 9948 h 10000"/>
                <a:gd name="connsiteX3" fmla="*/ 0 w 10000"/>
                <a:gd name="connsiteY3" fmla="*/ 10000 h 10000"/>
                <a:gd name="connsiteX4" fmla="*/ 4303 w 10000"/>
                <a:gd name="connsiteY4" fmla="*/ 1434 h 10000"/>
                <a:gd name="connsiteX5" fmla="*/ 5026 w 10000"/>
                <a:gd name="connsiteY5" fmla="*/ 0 h 10000"/>
                <a:gd name="connsiteX6" fmla="*/ 10000 w 10000"/>
                <a:gd name="connsiteY6" fmla="*/ 0 h 10000"/>
                <a:gd name="connsiteX0" fmla="*/ 5697 w 5697"/>
                <a:gd name="connsiteY0" fmla="*/ 0 h 9969"/>
                <a:gd name="connsiteX1" fmla="*/ 1926 w 5697"/>
                <a:gd name="connsiteY1" fmla="*/ 9969 h 9969"/>
                <a:gd name="connsiteX2" fmla="*/ 0 w 5697"/>
                <a:gd name="connsiteY2" fmla="*/ 9948 h 9969"/>
                <a:gd name="connsiteX3" fmla="*/ 0 w 5697"/>
                <a:gd name="connsiteY3" fmla="*/ 1434 h 9969"/>
                <a:gd name="connsiteX4" fmla="*/ 723 w 5697"/>
                <a:gd name="connsiteY4" fmla="*/ 0 h 9969"/>
                <a:gd name="connsiteX5" fmla="*/ 5697 w 5697"/>
                <a:gd name="connsiteY5" fmla="*/ 0 h 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7" h="9969">
                  <a:moveTo>
                    <a:pt x="5697" y="0"/>
                  </a:moveTo>
                  <a:lnTo>
                    <a:pt x="1926" y="9969"/>
                  </a:lnTo>
                  <a:lnTo>
                    <a:pt x="0" y="9948"/>
                  </a:lnTo>
                  <a:lnTo>
                    <a:pt x="0" y="1434"/>
                  </a:lnTo>
                  <a:lnTo>
                    <a:pt x="723" y="0"/>
                  </a:lnTo>
                  <a:lnTo>
                    <a:pt x="5697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941560" y="1456205"/>
              <a:ext cx="4261742" cy="2552141"/>
            </a:xfrm>
            <a:custGeom>
              <a:avLst/>
              <a:gdLst>
                <a:gd name="T0" fmla="*/ 0 w 3934"/>
                <a:gd name="T1" fmla="*/ 1599 h 1612"/>
                <a:gd name="T2" fmla="*/ 3082 w 3934"/>
                <a:gd name="T3" fmla="*/ 1612 h 1612"/>
                <a:gd name="T4" fmla="*/ 3934 w 3934"/>
                <a:gd name="T5" fmla="*/ 0 h 1612"/>
                <a:gd name="T6" fmla="*/ 1508 w 3934"/>
                <a:gd name="T7" fmla="*/ 0 h 1612"/>
                <a:gd name="T8" fmla="*/ 0 w 3934"/>
                <a:gd name="T9" fmla="*/ 1599 h 1612"/>
                <a:gd name="connsiteX0" fmla="*/ 0 w 10000"/>
                <a:gd name="connsiteY0" fmla="*/ 9919 h 10000"/>
                <a:gd name="connsiteX1" fmla="*/ 6806 w 10000"/>
                <a:gd name="connsiteY1" fmla="*/ 9916 h 10000"/>
                <a:gd name="connsiteX2" fmla="*/ 7834 w 10000"/>
                <a:gd name="connsiteY2" fmla="*/ 10000 h 10000"/>
                <a:gd name="connsiteX3" fmla="*/ 10000 w 10000"/>
                <a:gd name="connsiteY3" fmla="*/ 0 h 10000"/>
                <a:gd name="connsiteX4" fmla="*/ 3833 w 10000"/>
                <a:gd name="connsiteY4" fmla="*/ 0 h 10000"/>
                <a:gd name="connsiteX5" fmla="*/ 0 w 10000"/>
                <a:gd name="connsiteY5" fmla="*/ 9919 h 10000"/>
                <a:gd name="connsiteX0" fmla="*/ 0 w 10000"/>
                <a:gd name="connsiteY0" fmla="*/ 9973 h 10054"/>
                <a:gd name="connsiteX1" fmla="*/ 6806 w 10000"/>
                <a:gd name="connsiteY1" fmla="*/ 9970 h 10054"/>
                <a:gd name="connsiteX2" fmla="*/ 7834 w 10000"/>
                <a:gd name="connsiteY2" fmla="*/ 10054 h 10054"/>
                <a:gd name="connsiteX3" fmla="*/ 10000 w 10000"/>
                <a:gd name="connsiteY3" fmla="*/ 54 h 10054"/>
                <a:gd name="connsiteX4" fmla="*/ 6824 w 10000"/>
                <a:gd name="connsiteY4" fmla="*/ 0 h 10054"/>
                <a:gd name="connsiteX5" fmla="*/ 3833 w 10000"/>
                <a:gd name="connsiteY5" fmla="*/ 54 h 10054"/>
                <a:gd name="connsiteX6" fmla="*/ 0 w 10000"/>
                <a:gd name="connsiteY6" fmla="*/ 9973 h 10054"/>
                <a:gd name="connsiteX0" fmla="*/ 0 w 10000"/>
                <a:gd name="connsiteY0" fmla="*/ 9973 h 9973"/>
                <a:gd name="connsiteX1" fmla="*/ 6806 w 10000"/>
                <a:gd name="connsiteY1" fmla="*/ 9970 h 9973"/>
                <a:gd name="connsiteX2" fmla="*/ 10000 w 10000"/>
                <a:gd name="connsiteY2" fmla="*/ 54 h 9973"/>
                <a:gd name="connsiteX3" fmla="*/ 6824 w 10000"/>
                <a:gd name="connsiteY3" fmla="*/ 0 h 9973"/>
                <a:gd name="connsiteX4" fmla="*/ 3833 w 10000"/>
                <a:gd name="connsiteY4" fmla="*/ 54 h 9973"/>
                <a:gd name="connsiteX5" fmla="*/ 0 w 10000"/>
                <a:gd name="connsiteY5" fmla="*/ 9973 h 9973"/>
                <a:gd name="connsiteX0" fmla="*/ 0 w 6824"/>
                <a:gd name="connsiteY0" fmla="*/ 10000 h 10000"/>
                <a:gd name="connsiteX1" fmla="*/ 6806 w 6824"/>
                <a:gd name="connsiteY1" fmla="*/ 9997 h 10000"/>
                <a:gd name="connsiteX2" fmla="*/ 6824 w 6824"/>
                <a:gd name="connsiteY2" fmla="*/ 0 h 10000"/>
                <a:gd name="connsiteX3" fmla="*/ 3833 w 6824"/>
                <a:gd name="connsiteY3" fmla="*/ 54 h 10000"/>
                <a:gd name="connsiteX4" fmla="*/ 0 w 6824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4" h="10000">
                  <a:moveTo>
                    <a:pt x="0" y="10000"/>
                  </a:moveTo>
                  <a:lnTo>
                    <a:pt x="6806" y="9997"/>
                  </a:lnTo>
                  <a:cubicBezTo>
                    <a:pt x="6812" y="6665"/>
                    <a:pt x="6818" y="3332"/>
                    <a:pt x="6824" y="0"/>
                  </a:cubicBezTo>
                  <a:lnTo>
                    <a:pt x="3833" y="54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2224972" y="1470025"/>
              <a:ext cx="7827963" cy="2559050"/>
            </a:xfrm>
            <a:custGeom>
              <a:avLst/>
              <a:gdLst>
                <a:gd name="T0" fmla="*/ 2297 w 4931"/>
                <a:gd name="T1" fmla="*/ 2 h 1612"/>
                <a:gd name="T2" fmla="*/ 4931 w 4931"/>
                <a:gd name="T3" fmla="*/ 0 h 1612"/>
                <a:gd name="T4" fmla="*/ 3395 w 4931"/>
                <a:gd name="T5" fmla="*/ 1612 h 1612"/>
                <a:gd name="T6" fmla="*/ 0 w 4931"/>
                <a:gd name="T7" fmla="*/ 1609 h 1612"/>
                <a:gd name="T8" fmla="*/ 2297 w 4931"/>
                <a:gd name="T9" fmla="*/ 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612">
                  <a:moveTo>
                    <a:pt x="2297" y="2"/>
                  </a:moveTo>
                  <a:lnTo>
                    <a:pt x="4931" y="0"/>
                  </a:lnTo>
                  <a:lnTo>
                    <a:pt x="3395" y="1612"/>
                  </a:lnTo>
                  <a:lnTo>
                    <a:pt x="0" y="1609"/>
                  </a:lnTo>
                  <a:lnTo>
                    <a:pt x="2297" y="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659"/>
            <a:ext cx="10515600" cy="11927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76400"/>
            <a:ext cx="105156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1" y="5803727"/>
            <a:ext cx="12188420" cy="8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14" y="6339013"/>
            <a:ext cx="2374397" cy="356617"/>
          </a:xfrm>
          <a:prstGeom prst="rect">
            <a:avLst/>
          </a:prstGeom>
        </p:spPr>
      </p:pic>
      <p:sp>
        <p:nvSpPr>
          <p:cNvPr id="13" name="Freeform 7"/>
          <p:cNvSpPr>
            <a:spLocks/>
          </p:cNvSpPr>
          <p:nvPr/>
        </p:nvSpPr>
        <p:spPr bwMode="auto">
          <a:xfrm>
            <a:off x="5056188" y="4210050"/>
            <a:ext cx="7419975" cy="2641600"/>
          </a:xfrm>
          <a:custGeom>
            <a:avLst/>
            <a:gdLst>
              <a:gd name="T0" fmla="*/ 0 w 4674"/>
              <a:gd name="T1" fmla="*/ 1662 h 1664"/>
              <a:gd name="T2" fmla="*/ 3818 w 4674"/>
              <a:gd name="T3" fmla="*/ 1664 h 1664"/>
              <a:gd name="T4" fmla="*/ 4674 w 4674"/>
              <a:gd name="T5" fmla="*/ 7 h 1664"/>
              <a:gd name="T6" fmla="*/ 1583 w 4674"/>
              <a:gd name="T7" fmla="*/ 0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74" h="1664">
                <a:moveTo>
                  <a:pt x="0" y="1662"/>
                </a:moveTo>
                <a:lnTo>
                  <a:pt x="3818" y="1664"/>
                </a:lnTo>
                <a:lnTo>
                  <a:pt x="4674" y="7"/>
                </a:lnTo>
                <a:lnTo>
                  <a:pt x="158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80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3"/>
        </a:buBlip>
        <a:defRPr sz="2800" kern="1200">
          <a:solidFill>
            <a:srgbClr val="3E4D54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25BED5"/>
        </a:buClr>
        <a:buSzTx/>
        <a:buFont typeface="Arial" pitchFamily="34" charset="0"/>
        <a:buChar char="»"/>
        <a:tabLst/>
        <a:defRPr sz="2400" kern="1200">
          <a:solidFill>
            <a:srgbClr val="3E4D54"/>
          </a:solidFill>
          <a:latin typeface="+mn-lt"/>
          <a:ea typeface="+mn-ea"/>
          <a:cs typeface="+mn-cs"/>
        </a:defRPr>
      </a:lvl2pPr>
      <a:lvl3pPr marL="1201738" indent="-287338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rgbClr val="3E4D54"/>
          </a:solidFill>
          <a:latin typeface="+mn-lt"/>
          <a:ea typeface="+mn-ea"/>
          <a:cs typeface="+mn-cs"/>
        </a:defRPr>
      </a:lvl3pPr>
      <a:lvl4pPr marL="1490663" indent="-2889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3E4D54"/>
          </a:solidFill>
          <a:latin typeface="+mn-lt"/>
          <a:ea typeface="+mn-ea"/>
          <a:cs typeface="+mn-cs"/>
        </a:defRPr>
      </a:lvl4pPr>
      <a:lvl5pPr marL="1770063" indent="-2794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rgbClr val="3E4D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91.sv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95.svg"/><Relationship Id="rId5" Type="http://schemas.openxmlformats.org/officeDocument/2006/relationships/image" Target="../media/image94.svg"/><Relationship Id="rId4" Type="http://schemas.openxmlformats.org/officeDocument/2006/relationships/image" Target="../media/image9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anmoone@metro.net" TargetMode="External"/><Relationship Id="rId2" Type="http://schemas.openxmlformats.org/officeDocument/2006/relationships/hyperlink" Target="mailto:pvinayak@locusdata.io" TargetMode="External"/><Relationship Id="rId1" Type="http://schemas.openxmlformats.org/officeDocument/2006/relationships/slideLayout" Target="../slideLayouts/slideLayout147.xml"/><Relationship Id="rId5" Type="http://schemas.openxmlformats.org/officeDocument/2006/relationships/hyperlink" Target="https://riits.net/" TargetMode="External"/><Relationship Id="rId4" Type="http://schemas.openxmlformats.org/officeDocument/2006/relationships/hyperlink" Target="mailto:trinhl@metro.ne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sv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88.svg"/><Relationship Id="rId5" Type="http://schemas.openxmlformats.org/officeDocument/2006/relationships/image" Target="../media/image87.svg"/><Relationship Id="rId4" Type="http://schemas.openxmlformats.org/officeDocument/2006/relationships/image" Target="../media/image8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670756"/>
            <a:ext cx="12195018" cy="3149344"/>
          </a:xfrm>
        </p:spPr>
        <p:txBody>
          <a:bodyPr>
            <a:noAutofit/>
          </a:bodyPr>
          <a:lstStyle/>
          <a:p>
            <a:pPr algn="ctr"/>
            <a:r>
              <a:rPr lang="en-US" sz="6000"/>
              <a:t>Locus training</a:t>
            </a:r>
            <a:br>
              <a:rPr lang="en-US" sz="4000"/>
            </a:br>
            <a:endParaRPr lang="en-US" sz="320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B292472-7F21-4399-5EA1-C3F6411D27B8}"/>
              </a:ext>
            </a:extLst>
          </p:cNvPr>
          <p:cNvSpPr txBox="1">
            <a:spLocks/>
          </p:cNvSpPr>
          <p:nvPr/>
        </p:nvSpPr>
        <p:spPr>
          <a:xfrm>
            <a:off x="9907272" y="5906850"/>
            <a:ext cx="2284728" cy="861905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u="none" kern="1200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000"/>
              <a:t>April 21, 2026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374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2DF24-E194-E793-9B6E-3B1C3BE98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092CD-72C8-D809-333E-8D130B0428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7950155" cy="463343"/>
          </a:xfrm>
        </p:spPr>
        <p:txBody>
          <a:bodyPr/>
          <a:lstStyle/>
          <a:p>
            <a:r>
              <a:rPr lang="en-US"/>
              <a:t>For details on data and methods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71BA23-0D0A-7D6A-A2DF-B5C5214C9122}"/>
              </a:ext>
            </a:extLst>
          </p:cNvPr>
          <p:cNvSpPr txBox="1"/>
          <p:nvPr/>
        </p:nvSpPr>
        <p:spPr>
          <a:xfrm>
            <a:off x="774069" y="2399739"/>
            <a:ext cx="440675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Refer to FAQs under “Resources” Tab on the Platform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80BC4B-1523-446C-6850-B95DD35E163A}"/>
              </a:ext>
            </a:extLst>
          </p:cNvPr>
          <p:cNvSpPr/>
          <p:nvPr/>
        </p:nvSpPr>
        <p:spPr>
          <a:xfrm>
            <a:off x="743638" y="2311489"/>
            <a:ext cx="83820" cy="923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719C5-A991-A9DE-8FB1-BCCBA7FBB464}"/>
              </a:ext>
            </a:extLst>
          </p:cNvPr>
          <p:cNvSpPr txBox="1"/>
          <p:nvPr/>
        </p:nvSpPr>
        <p:spPr>
          <a:xfrm>
            <a:off x="857889" y="3897689"/>
            <a:ext cx="440675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Join us for Monthly Office Hours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Next on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Thursday, April 30, 1pm 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9DF0D0-5348-B1F5-4E5F-A487DA2AA74F}"/>
              </a:ext>
            </a:extLst>
          </p:cNvPr>
          <p:cNvSpPr/>
          <p:nvPr/>
        </p:nvSpPr>
        <p:spPr>
          <a:xfrm>
            <a:off x="774069" y="3789967"/>
            <a:ext cx="83820" cy="923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D7330-F67A-472A-9987-D61756812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875" y="1111585"/>
            <a:ext cx="5371765" cy="4832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371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21AA9-87C4-EACE-B964-7EF1337A5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71F6C2-6D1C-72C4-6E2B-8935A12E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52" y="4282184"/>
            <a:ext cx="11149496" cy="1155324"/>
          </a:xfrm>
        </p:spPr>
        <p:txBody>
          <a:bodyPr>
            <a:no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Data and feature release roadmap</a:t>
            </a:r>
            <a:endParaRPr lang="en-US" sz="2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80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5FC20-D9E2-D732-AD48-B961AD196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6F437-0A78-7DDA-E009-CC2C9DF91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7950155" cy="463343"/>
          </a:xfrm>
        </p:spPr>
        <p:txBody>
          <a:bodyPr/>
          <a:lstStyle/>
          <a:p>
            <a:r>
              <a:rPr lang="en-US"/>
              <a:t>Data release schedule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10A39D70-AA6A-1736-3985-7D400148F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311796"/>
              </p:ext>
            </p:extLst>
          </p:nvPr>
        </p:nvGraphicFramePr>
        <p:xfrm>
          <a:off x="216310" y="2815889"/>
          <a:ext cx="10795818" cy="776504"/>
        </p:xfrm>
        <a:graphic>
          <a:graphicData uri="http://schemas.openxmlformats.org/drawingml/2006/table">
            <a:tbl>
              <a:tblPr bandRow="1"/>
              <a:tblGrid>
                <a:gridCol w="2667703">
                  <a:extLst>
                    <a:ext uri="{9D8B030D-6E8A-4147-A177-3AD203B41FA5}">
                      <a16:colId xmlns:a16="http://schemas.microsoft.com/office/drawing/2014/main" val="3834539271"/>
                    </a:ext>
                  </a:extLst>
                </a:gridCol>
                <a:gridCol w="8128115">
                  <a:extLst>
                    <a:ext uri="{9D8B030D-6E8A-4147-A177-3AD203B41FA5}">
                      <a16:colId xmlns:a16="http://schemas.microsoft.com/office/drawing/2014/main" val="1307173595"/>
                    </a:ext>
                  </a:extLst>
                </a:gridCol>
              </a:tblGrid>
              <a:tr h="3882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Aptos" panose="020B0004020202020204" pitchFamily="34" charset="0"/>
                        </a:rPr>
                        <a:t>LOCUS Person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BEF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40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BEF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137594"/>
                  </a:ext>
                </a:extLst>
              </a:tr>
              <a:tr h="3882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b="1">
                          <a:latin typeface="Aptos" panose="020B0004020202020204" pitchFamily="34" charset="0"/>
                        </a:rPr>
                        <a:t>LOCUS Person+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BEF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40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BEF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979979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2BFAD89-18FC-0345-FFAD-0BF82E13356E}"/>
              </a:ext>
            </a:extLst>
          </p:cNvPr>
          <p:cNvCxnSpPr>
            <a:cxnSpLocks/>
          </p:cNvCxnSpPr>
          <p:nvPr/>
        </p:nvCxnSpPr>
        <p:spPr>
          <a:xfrm>
            <a:off x="216309" y="2157268"/>
            <a:ext cx="10795819" cy="0"/>
          </a:xfrm>
          <a:prstGeom prst="line">
            <a:avLst/>
          </a:prstGeom>
          <a:noFill/>
          <a:ln w="38100" cap="flat" cmpd="sng" algn="ctr">
            <a:solidFill>
              <a:srgbClr val="19BEF0"/>
            </a:solidFill>
            <a:prstDash val="solid"/>
            <a:miter lim="800000"/>
          </a:ln>
          <a:effectLst/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7C39FB7B-DEA2-886C-7998-330093174302}"/>
              </a:ext>
            </a:extLst>
          </p:cNvPr>
          <p:cNvSpPr/>
          <p:nvPr/>
        </p:nvSpPr>
        <p:spPr>
          <a:xfrm>
            <a:off x="4464264" y="2008078"/>
            <a:ext cx="298383" cy="2983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19BEF0"/>
            </a:solidFill>
            <a:prstDash val="solid"/>
            <a:miter lim="800000"/>
          </a:ln>
          <a:effectLst/>
        </p:spPr>
        <p:txBody>
          <a:bodyPr rtlCol="0" anchor="ctr">
            <a:normAutofit fontScale="70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8513DE5-FF0F-F87F-03E4-B3895476D1C7}"/>
              </a:ext>
            </a:extLst>
          </p:cNvPr>
          <p:cNvSpPr/>
          <p:nvPr/>
        </p:nvSpPr>
        <p:spPr>
          <a:xfrm>
            <a:off x="6706953" y="2008078"/>
            <a:ext cx="298383" cy="2983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19BEF0"/>
            </a:solidFill>
            <a:prstDash val="solid"/>
            <a:miter lim="800000"/>
          </a:ln>
          <a:effectLst/>
        </p:spPr>
        <p:txBody>
          <a:bodyPr rtlCol="0" anchor="ctr">
            <a:normAutofit fontScale="70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724A1D-E597-DF9B-B82A-6A717E966E25}"/>
              </a:ext>
            </a:extLst>
          </p:cNvPr>
          <p:cNvSpPr txBox="1"/>
          <p:nvPr/>
        </p:nvSpPr>
        <p:spPr>
          <a:xfrm>
            <a:off x="4057316" y="1345810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19BEF0">
                    <a:lumMod val="75000"/>
                  </a:srgbClr>
                </a:solidFill>
                <a:latin typeface="Arial" panose="020B0604020202020204"/>
              </a:rPr>
              <a:t>2021, 2022, </a:t>
            </a:r>
          </a:p>
          <a:p>
            <a:r>
              <a:rPr lang="en-US" sz="1600">
                <a:solidFill>
                  <a:srgbClr val="19BEF0">
                    <a:lumMod val="75000"/>
                  </a:srgbClr>
                </a:solidFill>
                <a:latin typeface="Arial" panose="020B0604020202020204"/>
              </a:rPr>
              <a:t>2023, 2024</a:t>
            </a:r>
            <a:endParaRPr lang="en-US" sz="1400">
              <a:solidFill>
                <a:srgbClr val="19BEF0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E0365E-0D8A-DDD4-148F-4BC1FD8AF7BF}"/>
              </a:ext>
            </a:extLst>
          </p:cNvPr>
          <p:cNvSpPr txBox="1"/>
          <p:nvPr/>
        </p:nvSpPr>
        <p:spPr>
          <a:xfrm>
            <a:off x="6518704" y="1360976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19BEF0">
                    <a:lumMod val="75000"/>
                  </a:srgbClr>
                </a:solidFill>
                <a:latin typeface="Arial" panose="020B0604020202020204"/>
              </a:rPr>
              <a:t>2025 Q1, </a:t>
            </a:r>
          </a:p>
          <a:p>
            <a:r>
              <a:rPr lang="en-US" sz="1600">
                <a:solidFill>
                  <a:srgbClr val="19BEF0">
                    <a:lumMod val="75000"/>
                  </a:srgbClr>
                </a:solidFill>
                <a:latin typeface="Arial" panose="020B0604020202020204"/>
              </a:rPr>
              <a:t>2025 Q2</a:t>
            </a:r>
            <a:endParaRPr lang="en-US" sz="1400">
              <a:solidFill>
                <a:srgbClr val="19BEF0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53A8E6-D17C-1B4A-D089-02D972E900E8}"/>
              </a:ext>
            </a:extLst>
          </p:cNvPr>
          <p:cNvSpPr txBox="1"/>
          <p:nvPr/>
        </p:nvSpPr>
        <p:spPr>
          <a:xfrm>
            <a:off x="8414331" y="1359171"/>
            <a:ext cx="102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19BEF0">
                    <a:lumMod val="75000"/>
                  </a:srgbClr>
                </a:solidFill>
                <a:latin typeface="Arial" panose="020B0604020202020204"/>
              </a:rPr>
              <a:t>2025 Q3,</a:t>
            </a:r>
          </a:p>
          <a:p>
            <a:r>
              <a:rPr lang="en-US" sz="1600">
                <a:solidFill>
                  <a:srgbClr val="19BEF0">
                    <a:lumMod val="75000"/>
                  </a:srgbClr>
                </a:solidFill>
                <a:latin typeface="Arial" panose="020B0604020202020204"/>
              </a:rPr>
              <a:t>2025 Q4</a:t>
            </a:r>
            <a:endParaRPr lang="en-US" sz="1400">
              <a:solidFill>
                <a:srgbClr val="19BEF0">
                  <a:lumMod val="75000"/>
                </a:srgbClr>
              </a:solidFill>
              <a:latin typeface="Arial" panose="020B0604020202020204"/>
            </a:endParaRPr>
          </a:p>
        </p:txBody>
      </p:sp>
      <p:pic>
        <p:nvPicPr>
          <p:cNvPr id="44" name="Graphic 43" descr="Walk outline">
            <a:extLst>
              <a:ext uri="{FF2B5EF4-FFF2-40B4-BE49-F238E27FC236}">
                <a16:creationId xmlns:a16="http://schemas.microsoft.com/office/drawing/2014/main" id="{49AD8F5F-225C-3C49-DFDF-C602F5BBB8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815473" y="2844099"/>
            <a:ext cx="317955" cy="31795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C2D3E54-ED40-F7F0-0AEA-B178542CD4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5086" y="3227713"/>
            <a:ext cx="336409" cy="32897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FF60B-4A10-7E6B-A285-09503CDDBA42}"/>
              </a:ext>
            </a:extLst>
          </p:cNvPr>
          <p:cNvGrpSpPr/>
          <p:nvPr/>
        </p:nvGrpSpPr>
        <p:grpSpPr>
          <a:xfrm>
            <a:off x="3065134" y="4242783"/>
            <a:ext cx="2638830" cy="1145823"/>
            <a:chOff x="617619" y="4418349"/>
            <a:chExt cx="2638830" cy="1145823"/>
          </a:xfrm>
        </p:grpSpPr>
        <p:pic>
          <p:nvPicPr>
            <p:cNvPr id="47" name="Graphic 46" descr="Checkmark with solid fill">
              <a:extLst>
                <a:ext uri="{FF2B5EF4-FFF2-40B4-BE49-F238E27FC236}">
                  <a16:creationId xmlns:a16="http://schemas.microsoft.com/office/drawing/2014/main" id="{0BED5916-9658-3A51-C318-7A77514BD3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7619" y="4428557"/>
              <a:ext cx="348917" cy="3489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101B61-CC35-69A9-226D-AB9F328B7F2B}"/>
                </a:ext>
              </a:extLst>
            </p:cNvPr>
            <p:cNvSpPr txBox="1"/>
            <p:nvPr/>
          </p:nvSpPr>
          <p:spPr>
            <a:xfrm>
              <a:off x="966536" y="4418349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19BEF0">
                      <a:lumMod val="50000"/>
                    </a:srgbClr>
                  </a:solidFill>
                  <a:latin typeface="Arial" panose="020B0604020202020204"/>
                </a:rPr>
                <a:t> Currently available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68261A0-4D95-07E7-8490-3E186C70241C}"/>
                </a:ext>
              </a:extLst>
            </p:cNvPr>
            <p:cNvSpPr txBox="1"/>
            <p:nvPr/>
          </p:nvSpPr>
          <p:spPr>
            <a:xfrm>
              <a:off x="930171" y="4917841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/>
              </a:lvl1pPr>
            </a:lstStyle>
            <a:p>
              <a:r>
                <a:rPr lang="en-US">
                  <a:solidFill>
                    <a:srgbClr val="F88113">
                      <a:lumMod val="60000"/>
                      <a:lumOff val="40000"/>
                    </a:srgbClr>
                  </a:solidFill>
                  <a:latin typeface="Arial" panose="020B0604020202020204"/>
                </a:rPr>
                <a:t>  </a:t>
              </a:r>
              <a:r>
                <a:rPr lang="en-US">
                  <a:solidFill>
                    <a:srgbClr val="F88113">
                      <a:lumMod val="75000"/>
                    </a:srgbClr>
                  </a:solidFill>
                  <a:latin typeface="Arial" panose="020B0604020202020204"/>
                </a:rPr>
                <a:t>Coming soon (May)</a:t>
              </a:r>
            </a:p>
            <a:p>
              <a:endParaRPr lang="en-US">
                <a:solidFill>
                  <a:srgbClr val="F88113">
                    <a:lumMod val="40000"/>
                    <a:lumOff val="60000"/>
                  </a:srgbClr>
                </a:solidFill>
                <a:latin typeface="Arial" panose="020B0604020202020204"/>
              </a:endParaRPr>
            </a:p>
          </p:txBody>
        </p:sp>
        <p:pic>
          <p:nvPicPr>
            <p:cNvPr id="50" name="Graphic 49" descr="Checkmark with solid fill">
              <a:extLst>
                <a:ext uri="{FF2B5EF4-FFF2-40B4-BE49-F238E27FC236}">
                  <a16:creationId xmlns:a16="http://schemas.microsoft.com/office/drawing/2014/main" id="{023EC84E-70DD-2772-BBCD-F5F31D712E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7619" y="4928048"/>
              <a:ext cx="348917" cy="348917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6237877-96BF-8CEC-15D9-3A5D12A734DF}"/>
              </a:ext>
            </a:extLst>
          </p:cNvPr>
          <p:cNvSpPr txBox="1"/>
          <p:nvPr/>
        </p:nvSpPr>
        <p:spPr>
          <a:xfrm>
            <a:off x="2267480" y="1674528"/>
            <a:ext cx="1229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19BEF0">
                    <a:lumMod val="75000"/>
                  </a:srgbClr>
                </a:solidFill>
                <a:latin typeface="Arial" panose="020B0604020202020204"/>
              </a:rPr>
              <a:t>Data Years</a:t>
            </a:r>
            <a:endParaRPr lang="en-US" sz="1400" b="1">
              <a:solidFill>
                <a:srgbClr val="19BEF0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0BBD8E4-AE73-AC5A-1943-3A28CABCA913}"/>
              </a:ext>
            </a:extLst>
          </p:cNvPr>
          <p:cNvSpPr/>
          <p:nvPr/>
        </p:nvSpPr>
        <p:spPr>
          <a:xfrm>
            <a:off x="6706952" y="2016257"/>
            <a:ext cx="298383" cy="298383"/>
          </a:xfrm>
          <a:prstGeom prst="ellipse">
            <a:avLst/>
          </a:prstGeom>
          <a:solidFill>
            <a:srgbClr val="19BEF0"/>
          </a:solidFill>
          <a:ln w="38100" cap="flat" cmpd="sng" algn="ctr">
            <a:solidFill>
              <a:srgbClr val="19BEF0"/>
            </a:solidFill>
            <a:prstDash val="solid"/>
            <a:miter lim="800000"/>
          </a:ln>
          <a:effectLst/>
        </p:spPr>
        <p:txBody>
          <a:bodyPr rtlCol="0" anchor="ctr">
            <a:normAutofit fontScale="70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3" name="Graphic 52" descr="Checkmark with solid fill">
            <a:extLst>
              <a:ext uri="{FF2B5EF4-FFF2-40B4-BE49-F238E27FC236}">
                <a16:creationId xmlns:a16="http://schemas.microsoft.com/office/drawing/2014/main" id="{973B39B4-4B8B-88DE-C390-98FF7E7DC7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4516" y="2849927"/>
            <a:ext cx="348917" cy="348917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D74A1734-9AA0-965C-0137-7ED841419D7F}"/>
              </a:ext>
            </a:extLst>
          </p:cNvPr>
          <p:cNvSpPr/>
          <p:nvPr/>
        </p:nvSpPr>
        <p:spPr>
          <a:xfrm>
            <a:off x="8766748" y="1989956"/>
            <a:ext cx="298383" cy="298383"/>
          </a:xfrm>
          <a:prstGeom prst="ellipse">
            <a:avLst/>
          </a:prstGeom>
          <a:noFill/>
          <a:ln w="38100" cap="flat" cmpd="sng" algn="ctr">
            <a:solidFill>
              <a:srgbClr val="19BEF0"/>
            </a:solidFill>
            <a:prstDash val="solid"/>
            <a:miter lim="800000"/>
          </a:ln>
          <a:effectLst/>
        </p:spPr>
        <p:txBody>
          <a:bodyPr rtlCol="0" anchor="ctr">
            <a:normAutofit fontScale="70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5" name="Graphic 54" descr="Checkmark with solid fill">
            <a:extLst>
              <a:ext uri="{FF2B5EF4-FFF2-40B4-BE49-F238E27FC236}">
                <a16:creationId xmlns:a16="http://schemas.microsoft.com/office/drawing/2014/main" id="{4FC798FA-9E9D-4CAE-3D7B-1CDD5FA84F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4264" y="2850626"/>
            <a:ext cx="348917" cy="348917"/>
          </a:xfrm>
          <a:prstGeom prst="rect">
            <a:avLst/>
          </a:prstGeom>
        </p:spPr>
      </p:pic>
      <p:pic>
        <p:nvPicPr>
          <p:cNvPr id="56" name="Graphic 55" descr="Checkmark with solid fill">
            <a:extLst>
              <a:ext uri="{FF2B5EF4-FFF2-40B4-BE49-F238E27FC236}">
                <a16:creationId xmlns:a16="http://schemas.microsoft.com/office/drawing/2014/main" id="{876FE7B9-A34F-EC86-E7D9-EBC14F2226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1445" y="3217743"/>
            <a:ext cx="348917" cy="348917"/>
          </a:xfrm>
          <a:prstGeom prst="rect">
            <a:avLst/>
          </a:prstGeom>
        </p:spPr>
      </p:pic>
      <p:pic>
        <p:nvPicPr>
          <p:cNvPr id="57" name="Graphic 56" descr="Checkmark with solid fill">
            <a:extLst>
              <a:ext uri="{FF2B5EF4-FFF2-40B4-BE49-F238E27FC236}">
                <a16:creationId xmlns:a16="http://schemas.microsoft.com/office/drawing/2014/main" id="{2D4380A8-4A73-5810-8945-3CB7F07D75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4598" y="3217727"/>
            <a:ext cx="348917" cy="348917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75B2E052-42BA-8C87-7E26-65935D8EF887}"/>
              </a:ext>
            </a:extLst>
          </p:cNvPr>
          <p:cNvSpPr/>
          <p:nvPr/>
        </p:nvSpPr>
        <p:spPr>
          <a:xfrm>
            <a:off x="4473369" y="2012387"/>
            <a:ext cx="298383" cy="298383"/>
          </a:xfrm>
          <a:prstGeom prst="ellipse">
            <a:avLst/>
          </a:prstGeom>
          <a:solidFill>
            <a:srgbClr val="19BEF0"/>
          </a:solidFill>
          <a:ln w="38100" cap="flat" cmpd="sng" algn="ctr">
            <a:solidFill>
              <a:srgbClr val="19BEF0"/>
            </a:solidFill>
            <a:prstDash val="solid"/>
            <a:miter lim="800000"/>
          </a:ln>
          <a:effectLst/>
        </p:spPr>
        <p:txBody>
          <a:bodyPr rtlCol="0" anchor="ctr">
            <a:normAutofit fontScale="70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9" name="Graphic 58" descr="Checkmark with solid fill">
            <a:extLst>
              <a:ext uri="{FF2B5EF4-FFF2-40B4-BE49-F238E27FC236}">
                <a16:creationId xmlns:a16="http://schemas.microsoft.com/office/drawing/2014/main" id="{A8719277-5904-F476-C1A0-1E8966D5B5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3365" y="3227713"/>
            <a:ext cx="348917" cy="348917"/>
          </a:xfrm>
          <a:prstGeom prst="rect">
            <a:avLst/>
          </a:prstGeom>
        </p:spPr>
      </p:pic>
      <p:pic>
        <p:nvPicPr>
          <p:cNvPr id="60" name="Graphic 59" descr="Checkmark with solid fill">
            <a:extLst>
              <a:ext uri="{FF2B5EF4-FFF2-40B4-BE49-F238E27FC236}">
                <a16:creationId xmlns:a16="http://schemas.microsoft.com/office/drawing/2014/main" id="{5690A7ED-40C9-1EBA-A517-DCDA1C85EB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2218" y="2850626"/>
            <a:ext cx="348917" cy="348917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8D3630E2-9AC1-8462-57E3-BF8731848529}"/>
              </a:ext>
            </a:extLst>
          </p:cNvPr>
          <p:cNvSpPr/>
          <p:nvPr/>
        </p:nvSpPr>
        <p:spPr>
          <a:xfrm>
            <a:off x="10528160" y="1956535"/>
            <a:ext cx="298383" cy="2983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19BEF0"/>
            </a:solidFill>
            <a:prstDash val="solid"/>
            <a:miter lim="800000"/>
          </a:ln>
          <a:effectLst/>
        </p:spPr>
        <p:txBody>
          <a:bodyPr rtlCol="0" anchor="ctr">
            <a:normAutofit fontScale="70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2" name="Graphic 61" descr="Checkmark with solid fill">
            <a:extLst>
              <a:ext uri="{FF2B5EF4-FFF2-40B4-BE49-F238E27FC236}">
                <a16:creationId xmlns:a16="http://schemas.microsoft.com/office/drawing/2014/main" id="{F2175377-2EE2-31F9-8C92-2148DE534F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14121" y="2828617"/>
            <a:ext cx="348917" cy="34891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1B488F9-B907-61B2-CA01-9D747DA277D3}"/>
              </a:ext>
            </a:extLst>
          </p:cNvPr>
          <p:cNvSpPr txBox="1"/>
          <p:nvPr/>
        </p:nvSpPr>
        <p:spPr>
          <a:xfrm>
            <a:off x="10252250" y="1345810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19BEF0">
                    <a:lumMod val="75000"/>
                  </a:srgbClr>
                </a:solidFill>
                <a:latin typeface="Arial" panose="020B0604020202020204"/>
              </a:rPr>
              <a:t>2026 Q1</a:t>
            </a:r>
            <a:endParaRPr lang="en-US" sz="1400">
              <a:solidFill>
                <a:srgbClr val="19BEF0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FA05148-31D5-CC0E-8E10-14F69A2E7958}"/>
              </a:ext>
            </a:extLst>
          </p:cNvPr>
          <p:cNvSpPr/>
          <p:nvPr/>
        </p:nvSpPr>
        <p:spPr>
          <a:xfrm>
            <a:off x="8775853" y="1989956"/>
            <a:ext cx="298383" cy="298383"/>
          </a:xfrm>
          <a:prstGeom prst="ellipse">
            <a:avLst/>
          </a:prstGeom>
          <a:solidFill>
            <a:srgbClr val="19BEF0"/>
          </a:solidFill>
          <a:ln w="38100" cap="flat" cmpd="sng" algn="ctr">
            <a:solidFill>
              <a:srgbClr val="19BEF0"/>
            </a:solidFill>
            <a:prstDash val="solid"/>
            <a:miter lim="800000"/>
          </a:ln>
          <a:effectLst/>
        </p:spPr>
        <p:txBody>
          <a:bodyPr rtlCol="0" anchor="ctr">
            <a:normAutofit fontScale="70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Partial Circle 67">
            <a:extLst>
              <a:ext uri="{FF2B5EF4-FFF2-40B4-BE49-F238E27FC236}">
                <a16:creationId xmlns:a16="http://schemas.microsoft.com/office/drawing/2014/main" id="{370D2CB4-EB4B-39E7-31E1-33C9BB22DB90}"/>
              </a:ext>
            </a:extLst>
          </p:cNvPr>
          <p:cNvSpPr/>
          <p:nvPr/>
        </p:nvSpPr>
        <p:spPr>
          <a:xfrm>
            <a:off x="8775853" y="2005850"/>
            <a:ext cx="298383" cy="277168"/>
          </a:xfrm>
          <a:prstGeom prst="pie">
            <a:avLst>
              <a:gd name="adj1" fmla="val 0"/>
              <a:gd name="adj2" fmla="val 10560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7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7FC84-8549-CDA3-5C08-83228F744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A2D8F-EF40-EF49-3016-4DF6B8FB99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7950155" cy="463343"/>
          </a:xfrm>
        </p:spPr>
        <p:txBody>
          <a:bodyPr/>
          <a:lstStyle/>
          <a:p>
            <a:r>
              <a:rPr lang="en-US"/>
              <a:t>New platform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89EE8-797A-193C-DDB9-C338CDF2183A}"/>
              </a:ext>
            </a:extLst>
          </p:cNvPr>
          <p:cNvSpPr txBox="1"/>
          <p:nvPr/>
        </p:nvSpPr>
        <p:spPr>
          <a:xfrm>
            <a:off x="937712" y="1694860"/>
            <a:ext cx="4396319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Measures of auto VMT calculated at the origin-destination pair level</a:t>
            </a:r>
          </a:p>
          <a:p>
            <a:endParaRPr lang="en-US" sz="1600">
              <a:latin typeface="Aptos" panose="020B0004020202020204" pitchFamily="34" charset="0"/>
            </a:endParaRP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Available in Person+ for 2025 Q1Q2 onwards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7005A-B786-B823-46DD-C203ADAA69B6}"/>
              </a:ext>
            </a:extLst>
          </p:cNvPr>
          <p:cNvSpPr/>
          <p:nvPr/>
        </p:nvSpPr>
        <p:spPr>
          <a:xfrm>
            <a:off x="876228" y="1584011"/>
            <a:ext cx="4534003" cy="146007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4AE8B-DA76-BC6F-3ED3-1F5C92BC3555}"/>
              </a:ext>
            </a:extLst>
          </p:cNvPr>
          <p:cNvSpPr txBox="1"/>
          <p:nvPr/>
        </p:nvSpPr>
        <p:spPr>
          <a:xfrm>
            <a:off x="937711" y="1414735"/>
            <a:ext cx="316349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Aptos" panose="020B0004020202020204" pitchFamily="34" charset="0"/>
              </a:rPr>
              <a:t>Vehicle Miles Traveled (Beta)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6D40F-CACF-46C2-39CC-08C095266BAB}"/>
              </a:ext>
            </a:extLst>
          </p:cNvPr>
          <p:cNvSpPr txBox="1"/>
          <p:nvPr/>
        </p:nvSpPr>
        <p:spPr>
          <a:xfrm>
            <a:off x="6581460" y="1694860"/>
            <a:ext cx="4396319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Measures of how long people spend at the destination end of the trip (post trip stays)</a:t>
            </a:r>
          </a:p>
          <a:p>
            <a:endParaRPr lang="en-US" sz="1600">
              <a:latin typeface="Aptos" panose="020B0004020202020204" pitchFamily="34" charset="0"/>
            </a:endParaRP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Available in Person+ for 2025 Q1Q2 onwards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AB606-4EF3-207E-FA4B-5D9468C58F68}"/>
              </a:ext>
            </a:extLst>
          </p:cNvPr>
          <p:cNvSpPr/>
          <p:nvPr/>
        </p:nvSpPr>
        <p:spPr>
          <a:xfrm>
            <a:off x="6519976" y="1584012"/>
            <a:ext cx="4534003" cy="146007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98DD1-B110-A62D-91A4-C57594E7FECC}"/>
              </a:ext>
            </a:extLst>
          </p:cNvPr>
          <p:cNvSpPr txBox="1"/>
          <p:nvPr/>
        </p:nvSpPr>
        <p:spPr>
          <a:xfrm>
            <a:off x="6581460" y="1414735"/>
            <a:ext cx="279612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Aptos" panose="020B0004020202020204" pitchFamily="34" charset="0"/>
              </a:rPr>
              <a:t>Activity Durations (Beta)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AD8C07-F6A4-B847-42B2-AC63400BCA5F}"/>
              </a:ext>
            </a:extLst>
          </p:cNvPr>
          <p:cNvSpPr txBox="1"/>
          <p:nvPr/>
        </p:nvSpPr>
        <p:spPr>
          <a:xfrm>
            <a:off x="6657660" y="4135215"/>
            <a:ext cx="4396319" cy="13080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Travel patterns at smaller custom zones (such as TAZ)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Supports up to 5000 zones, with area &gt; 0.05 sq mi 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789F61-7156-FCD5-6113-2FD7B9726646}"/>
              </a:ext>
            </a:extLst>
          </p:cNvPr>
          <p:cNvSpPr/>
          <p:nvPr/>
        </p:nvSpPr>
        <p:spPr>
          <a:xfrm>
            <a:off x="6588817" y="3964375"/>
            <a:ext cx="4534003" cy="141889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401362-5390-AEDB-EB86-ABE5A5EFE8E8}"/>
              </a:ext>
            </a:extLst>
          </p:cNvPr>
          <p:cNvSpPr txBox="1"/>
          <p:nvPr/>
        </p:nvSpPr>
        <p:spPr>
          <a:xfrm>
            <a:off x="6694561" y="3795098"/>
            <a:ext cx="428321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Aptos" panose="020B0004020202020204" pitchFamily="34" charset="0"/>
              </a:rPr>
              <a:t>Small Zone Disaggregation </a:t>
            </a:r>
            <a:r>
              <a:rPr lang="en-US" sz="1600" b="1">
                <a:solidFill>
                  <a:schemeClr val="accent3"/>
                </a:solidFill>
                <a:latin typeface="Aptos" panose="020B0004020202020204" pitchFamily="34" charset="0"/>
              </a:rPr>
              <a:t>(Coming in May)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4A21E-B65E-D3F0-69A9-03381E4F2FF0}"/>
              </a:ext>
            </a:extLst>
          </p:cNvPr>
          <p:cNvSpPr txBox="1"/>
          <p:nvPr/>
        </p:nvSpPr>
        <p:spPr>
          <a:xfrm>
            <a:off x="945069" y="4181381"/>
            <a:ext cx="4396319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Disaggregation of trip purposes (e.g. Home-Regular and Regular-Home)</a:t>
            </a:r>
            <a:endParaRPr lang="en-US" sz="500">
              <a:latin typeface="Aptos" panose="020B0004020202020204" pitchFamily="34" charset="0"/>
            </a:endParaRP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Available in Person+ for 2025 Q1Q2 onwards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15C6DA-7D29-DD68-70FF-7B0801113AB0}"/>
              </a:ext>
            </a:extLst>
          </p:cNvPr>
          <p:cNvSpPr/>
          <p:nvPr/>
        </p:nvSpPr>
        <p:spPr>
          <a:xfrm>
            <a:off x="876228" y="3994674"/>
            <a:ext cx="4534003" cy="13583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9D454C-1345-DC4D-BD2D-550C7801959F}"/>
              </a:ext>
            </a:extLst>
          </p:cNvPr>
          <p:cNvSpPr txBox="1"/>
          <p:nvPr/>
        </p:nvSpPr>
        <p:spPr>
          <a:xfrm>
            <a:off x="937711" y="3825397"/>
            <a:ext cx="306401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Aptos" panose="020B0004020202020204" pitchFamily="34" charset="0"/>
              </a:rPr>
              <a:t>Directional Trip Purpose (Beta)</a:t>
            </a:r>
          </a:p>
        </p:txBody>
      </p:sp>
    </p:spTree>
    <p:extLst>
      <p:ext uri="{BB962C8B-B14F-4D97-AF65-F5344CB8AC3E}">
        <p14:creationId xmlns:p14="http://schemas.microsoft.com/office/powerpoint/2010/main" val="161985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C62A5-5850-6190-AD57-929D184D1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3DCFA4-E183-2527-44BA-5FFED4AD6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52" y="4282184"/>
            <a:ext cx="11149496" cy="1155324"/>
          </a:xfrm>
        </p:spPr>
        <p:txBody>
          <a:bodyPr>
            <a:no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What types of projects can you use locus for?</a:t>
            </a:r>
            <a:endParaRPr lang="en-US" sz="2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81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DE1F0-2EF8-F4C9-13AD-646FEDDCD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3599A4-1C42-28B3-56E9-BEB458B796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>
                <a:latin typeface="Aptos" panose="020B0004020202020204" pitchFamily="34" charset="0"/>
              </a:rPr>
              <a:t>What types of planning and modeling questions do you confront in your projects?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E1E27-1BE2-2AF1-128C-D41EBEB029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POLL Question 3</a:t>
            </a:r>
          </a:p>
        </p:txBody>
      </p:sp>
    </p:spTree>
    <p:extLst>
      <p:ext uri="{BB962C8B-B14F-4D97-AF65-F5344CB8AC3E}">
        <p14:creationId xmlns:p14="http://schemas.microsoft.com/office/powerpoint/2010/main" val="1814791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D77B1-B70A-25FD-27DB-38C7FCC65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AD2FA-050A-E58D-FFEA-83CE729C8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7950155" cy="463343"/>
          </a:xfrm>
        </p:spPr>
        <p:txBody>
          <a:bodyPr/>
          <a:lstStyle/>
          <a:p>
            <a:r>
              <a:rPr lang="en-US"/>
              <a:t>Locus can support wide range of planning and modeling applications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872AA26-355F-9949-0155-7F8C3299D346}"/>
              </a:ext>
            </a:extLst>
          </p:cNvPr>
          <p:cNvSpPr>
            <a:spLocks noGrp="1"/>
          </p:cNvSpPr>
          <p:nvPr/>
        </p:nvSpPr>
        <p:spPr>
          <a:xfrm>
            <a:off x="790260" y="1594834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Corridor Studies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5380F6-18E2-B0CA-5E8C-C17C2D0C1386}"/>
              </a:ext>
            </a:extLst>
          </p:cNvPr>
          <p:cNvSpPr>
            <a:spLocks noGrp="1"/>
          </p:cNvSpPr>
          <p:nvPr/>
        </p:nvSpPr>
        <p:spPr>
          <a:xfrm>
            <a:off x="836157" y="2684972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Grant Applications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2B2BDE-45F6-31A0-C816-6BDE8410161A}"/>
              </a:ext>
            </a:extLst>
          </p:cNvPr>
          <p:cNvSpPr>
            <a:spLocks noGrp="1"/>
          </p:cNvSpPr>
          <p:nvPr/>
        </p:nvSpPr>
        <p:spPr>
          <a:xfrm>
            <a:off x="8360650" y="1594834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Service Planning &amp; Network Redesign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90AAC5-31C3-601C-BD54-431E01A30E70}"/>
              </a:ext>
            </a:extLst>
          </p:cNvPr>
          <p:cNvSpPr>
            <a:spLocks noGrp="1"/>
          </p:cNvSpPr>
          <p:nvPr/>
        </p:nvSpPr>
        <p:spPr>
          <a:xfrm>
            <a:off x="4575455" y="1594834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Active Transportation Studies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3BC69B-5D4D-3734-C7D5-B29A8CBC3CFE}"/>
              </a:ext>
            </a:extLst>
          </p:cNvPr>
          <p:cNvSpPr>
            <a:spLocks noGrp="1"/>
          </p:cNvSpPr>
          <p:nvPr/>
        </p:nvSpPr>
        <p:spPr>
          <a:xfrm>
            <a:off x="8406547" y="2684972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Mobility Hubs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9D8677-13C4-333D-4B0B-397730F4670E}"/>
              </a:ext>
            </a:extLst>
          </p:cNvPr>
          <p:cNvSpPr>
            <a:spLocks noGrp="1"/>
          </p:cNvSpPr>
          <p:nvPr/>
        </p:nvSpPr>
        <p:spPr>
          <a:xfrm>
            <a:off x="836157" y="3775110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Travel Demand Management Strategies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98AE64-C90C-1323-0563-BE6AB9FC028A}"/>
              </a:ext>
            </a:extLst>
          </p:cNvPr>
          <p:cNvSpPr>
            <a:spLocks noGrp="1"/>
          </p:cNvSpPr>
          <p:nvPr/>
        </p:nvSpPr>
        <p:spPr>
          <a:xfrm>
            <a:off x="4621352" y="2684972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Demand Modeling Applications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569BF5-1F6A-6C32-C6DE-CCF00FE2AFBE}"/>
              </a:ext>
            </a:extLst>
          </p:cNvPr>
          <p:cNvSpPr>
            <a:spLocks noGrp="1"/>
          </p:cNvSpPr>
          <p:nvPr/>
        </p:nvSpPr>
        <p:spPr>
          <a:xfrm>
            <a:off x="4621352" y="3775110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Safety Analysis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D64049-3E34-9D89-A205-406F0B6E1A3A}"/>
              </a:ext>
            </a:extLst>
          </p:cNvPr>
          <p:cNvSpPr>
            <a:spLocks noGrp="1"/>
          </p:cNvSpPr>
          <p:nvPr/>
        </p:nvSpPr>
        <p:spPr>
          <a:xfrm>
            <a:off x="8406547" y="3775110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Travel Trends and Regional Indicators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80D90D-3C1A-D95C-99D9-7B04E1207B46}"/>
              </a:ext>
            </a:extLst>
          </p:cNvPr>
          <p:cNvSpPr>
            <a:spLocks noGrp="1"/>
          </p:cNvSpPr>
          <p:nvPr/>
        </p:nvSpPr>
        <p:spPr>
          <a:xfrm>
            <a:off x="836157" y="4887095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Airport Catchment Assessments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5F7B13-2C53-059F-82E7-AC77B444452B}"/>
              </a:ext>
            </a:extLst>
          </p:cNvPr>
          <p:cNvSpPr>
            <a:spLocks noGrp="1"/>
          </p:cNvSpPr>
          <p:nvPr/>
        </p:nvSpPr>
        <p:spPr>
          <a:xfrm>
            <a:off x="4621352" y="4887095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Origin-Destination Studies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6966F8D-38DE-8DB8-B594-BD962E98B7C3}"/>
              </a:ext>
            </a:extLst>
          </p:cNvPr>
          <p:cNvSpPr>
            <a:spLocks noGrp="1"/>
          </p:cNvSpPr>
          <p:nvPr/>
        </p:nvSpPr>
        <p:spPr>
          <a:xfrm>
            <a:off x="8452444" y="4887095"/>
            <a:ext cx="3200400" cy="731520"/>
          </a:xfrm>
          <a:prstGeom prst="rect">
            <a:avLst/>
          </a:prstGeom>
          <a:solidFill>
            <a:srgbClr val="E2EEF3">
              <a:alpha val="50000"/>
            </a:srgbClr>
          </a:solidFill>
          <a:ln>
            <a:solidFill>
              <a:srgbClr val="E2EEF3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ptos" panose="020B0004020202020204" pitchFamily="34" charset="0"/>
              </a:rPr>
              <a:t>Community Profiles</a:t>
            </a:r>
          </a:p>
        </p:txBody>
      </p:sp>
    </p:spTree>
    <p:extLst>
      <p:ext uri="{BB962C8B-B14F-4D97-AF65-F5344CB8AC3E}">
        <p14:creationId xmlns:p14="http://schemas.microsoft.com/office/powerpoint/2010/main" val="2993783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83992-73A9-01E9-0732-52693B9FE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74FF2-43DA-37ED-3B61-019F4DE8E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9455303" cy="463343"/>
          </a:xfrm>
        </p:spPr>
        <p:txBody>
          <a:bodyPr/>
          <a:lstStyle/>
          <a:p>
            <a:r>
              <a:rPr lang="en-US"/>
              <a:t>Locus in action : examples of regional projects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A0D3B-A9FA-DDCC-A446-CF91B1AA1CB5}"/>
              </a:ext>
            </a:extLst>
          </p:cNvPr>
          <p:cNvSpPr txBox="1"/>
          <p:nvPr/>
        </p:nvSpPr>
        <p:spPr>
          <a:xfrm>
            <a:off x="922995" y="1315051"/>
            <a:ext cx="4403676" cy="19543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LA Metro Bus Network Redesign and Evaluation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Foothill Transit Network Redesign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Crenshaw Green Line &amp; Regional Connector Assessment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Metro Rail Integration Study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Metrolink Burbank Airport Connectivity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819630-F7DB-5588-D7D4-02EAD4348883}"/>
              </a:ext>
            </a:extLst>
          </p:cNvPr>
          <p:cNvSpPr/>
          <p:nvPr/>
        </p:nvSpPr>
        <p:spPr>
          <a:xfrm>
            <a:off x="861511" y="1204202"/>
            <a:ext cx="4534003" cy="213117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E307A-4E70-4A30-EF53-D55C7E2D2A04}"/>
              </a:ext>
            </a:extLst>
          </p:cNvPr>
          <p:cNvSpPr txBox="1"/>
          <p:nvPr/>
        </p:nvSpPr>
        <p:spPr>
          <a:xfrm>
            <a:off x="922994" y="1034926"/>
            <a:ext cx="316349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Aptos" panose="020B0004020202020204" pitchFamily="34" charset="0"/>
              </a:rPr>
              <a:t>Transit Planning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51934-1874-9368-7687-9B83B348A2DA}"/>
              </a:ext>
            </a:extLst>
          </p:cNvPr>
          <p:cNvSpPr txBox="1"/>
          <p:nvPr/>
        </p:nvSpPr>
        <p:spPr>
          <a:xfrm>
            <a:off x="6574102" y="1333483"/>
            <a:ext cx="4396319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I 405 Congested Multimodal Corridor Plan (and grant support)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I710 Corridor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Metro Active Transportation Plan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OCTA Bikeway Connectivity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E9AE7C-27FD-5AD0-8172-D04B767B3523}"/>
              </a:ext>
            </a:extLst>
          </p:cNvPr>
          <p:cNvSpPr/>
          <p:nvPr/>
        </p:nvSpPr>
        <p:spPr>
          <a:xfrm>
            <a:off x="6512618" y="1222635"/>
            <a:ext cx="4534003" cy="2024422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7B688-E995-331B-B335-626DE03621C6}"/>
              </a:ext>
            </a:extLst>
          </p:cNvPr>
          <p:cNvSpPr txBox="1"/>
          <p:nvPr/>
        </p:nvSpPr>
        <p:spPr>
          <a:xfrm>
            <a:off x="6574102" y="1053358"/>
            <a:ext cx="396236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Aptos" panose="020B0004020202020204" pitchFamily="34" charset="0"/>
              </a:rPr>
              <a:t>Corridor/Active Transportation/TDM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D8C656-F849-7A46-8F90-AF1259CA2D9E}"/>
              </a:ext>
            </a:extLst>
          </p:cNvPr>
          <p:cNvSpPr txBox="1"/>
          <p:nvPr/>
        </p:nvSpPr>
        <p:spPr>
          <a:xfrm>
            <a:off x="930352" y="4021904"/>
            <a:ext cx="4396319" cy="13080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Metro Demand Model Calibration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LADOT Model Calibration</a:t>
            </a:r>
            <a:endParaRPr lang="en-US" sz="500">
              <a:latin typeface="Aptos" panose="020B0004020202020204" pitchFamily="34" charset="0"/>
            </a:endParaRP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SCAG HDT Model Update</a:t>
            </a:r>
          </a:p>
          <a:p>
            <a:endParaRPr lang="en-US" sz="160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C7F746-7E3A-1003-CBDB-9E6FB2DF948B}"/>
              </a:ext>
            </a:extLst>
          </p:cNvPr>
          <p:cNvSpPr/>
          <p:nvPr/>
        </p:nvSpPr>
        <p:spPr>
          <a:xfrm>
            <a:off x="861511" y="3835197"/>
            <a:ext cx="4534003" cy="13583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20E680-361C-843C-DEEE-85786AE25690}"/>
              </a:ext>
            </a:extLst>
          </p:cNvPr>
          <p:cNvSpPr txBox="1"/>
          <p:nvPr/>
        </p:nvSpPr>
        <p:spPr>
          <a:xfrm>
            <a:off x="861511" y="3646221"/>
            <a:ext cx="145160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Aptos" panose="020B0004020202020204" pitchFamily="34" charset="0"/>
              </a:rPr>
              <a:t>Modeling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8A732-398D-567E-24F1-63FD9CB7ADA9}"/>
              </a:ext>
            </a:extLst>
          </p:cNvPr>
          <p:cNvSpPr txBox="1"/>
          <p:nvPr/>
        </p:nvSpPr>
        <p:spPr>
          <a:xfrm>
            <a:off x="6581458" y="3932045"/>
            <a:ext cx="4396319" cy="13080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Caltrans Zero Emission Truck Infrastructure Study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SCAG HDT/MDT ZETI</a:t>
            </a:r>
            <a:endParaRPr lang="en-US" sz="500">
              <a:latin typeface="Aptos" panose="020B0004020202020204" pitchFamily="34" charset="0"/>
            </a:endParaRPr>
          </a:p>
          <a:p>
            <a:endParaRPr lang="en-US" sz="500">
              <a:latin typeface="Aptos" panose="020B0004020202020204" pitchFamily="34" charset="0"/>
            </a:endParaRPr>
          </a:p>
          <a:p>
            <a:endParaRPr lang="en-US" sz="160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FB7269-B9A0-FEEF-CA6C-400B9BE6C9ED}"/>
              </a:ext>
            </a:extLst>
          </p:cNvPr>
          <p:cNvSpPr/>
          <p:nvPr/>
        </p:nvSpPr>
        <p:spPr>
          <a:xfrm>
            <a:off x="6519976" y="3860015"/>
            <a:ext cx="4534003" cy="1251611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4B8F1C-0556-F9BA-6FB8-ADC4B3D67BE4}"/>
              </a:ext>
            </a:extLst>
          </p:cNvPr>
          <p:cNvSpPr txBox="1"/>
          <p:nvPr/>
        </p:nvSpPr>
        <p:spPr>
          <a:xfrm>
            <a:off x="6650935" y="3690738"/>
            <a:ext cx="18297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Aptos" panose="020B0004020202020204" pitchFamily="34" charset="0"/>
              </a:rPr>
              <a:t>Freight 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9C946D-F0E4-4315-C548-0D5E4D46BDFB}"/>
              </a:ext>
            </a:extLst>
          </p:cNvPr>
          <p:cNvSpPr txBox="1"/>
          <p:nvPr/>
        </p:nvSpPr>
        <p:spPr>
          <a:xfrm>
            <a:off x="4015556" y="5763613"/>
            <a:ext cx="4396319" cy="8156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ptos" panose="020B0004020202020204" pitchFamily="34" charset="0"/>
              </a:rPr>
              <a:t>Hollywood Bowl Congestion and Parking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r>
              <a:rPr lang="en-US" sz="1600">
                <a:latin typeface="Aptos" panose="020B0004020202020204" pitchFamily="34" charset="0"/>
              </a:rPr>
              <a:t>SCAG Games Freight TDM</a:t>
            </a:r>
          </a:p>
          <a:p>
            <a:endParaRPr lang="en-US" sz="50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>
              <a:latin typeface="Aptos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72AFC9-25F1-0B6B-AAE6-A0D35416184F}"/>
              </a:ext>
            </a:extLst>
          </p:cNvPr>
          <p:cNvSpPr/>
          <p:nvPr/>
        </p:nvSpPr>
        <p:spPr>
          <a:xfrm>
            <a:off x="3946713" y="5679553"/>
            <a:ext cx="4534003" cy="98644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20FD19-CECD-FBF8-6EBE-4002A3F18010}"/>
              </a:ext>
            </a:extLst>
          </p:cNvPr>
          <p:cNvSpPr txBox="1"/>
          <p:nvPr/>
        </p:nvSpPr>
        <p:spPr>
          <a:xfrm>
            <a:off x="4008197" y="5478861"/>
            <a:ext cx="428321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Aptos" panose="020B0004020202020204" pitchFamily="34" charset="0"/>
              </a:rPr>
              <a:t>Special Events/Venues</a:t>
            </a:r>
            <a:endParaRPr lang="en-US" sz="1600" b="1">
              <a:solidFill>
                <a:schemeClr val="accent3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00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AB7F4-15CF-BE99-4273-9A667DD41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8019A6-721A-EA84-A256-9DAB415F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52" y="4282184"/>
            <a:ext cx="11149496" cy="1155324"/>
          </a:xfrm>
        </p:spPr>
        <p:txBody>
          <a:bodyPr>
            <a:no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Platform demo</a:t>
            </a:r>
            <a:endParaRPr lang="en-US" sz="2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65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E860F-F134-5AAA-0A70-D19A81DB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F9CF79-9CFD-7A6F-ACB7-7FE2B4B09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1" y="1220258"/>
            <a:ext cx="10167233" cy="500274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2400">
                <a:latin typeface="Aptos" panose="020B0004020202020204" pitchFamily="34" charset="0"/>
              </a:rPr>
              <a:t>Market Analysis for New Transit Service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2400">
                <a:latin typeface="Aptos" panose="020B0004020202020204" pitchFamily="34" charset="0"/>
              </a:rPr>
              <a:t>Community Travel Profiles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2400">
                <a:latin typeface="Aptos" panose="020B0004020202020204" pitchFamily="34" charset="0"/>
              </a:rPr>
              <a:t>Game day Travel Patterns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2400">
                <a:latin typeface="Aptos" panose="020B0004020202020204" pitchFamily="34" charset="0"/>
              </a:rPr>
              <a:t>Mobility Hubs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36661-06C8-499B-D53F-4911E3CDE4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7950155" cy="463343"/>
          </a:xfrm>
        </p:spPr>
        <p:txBody>
          <a:bodyPr/>
          <a:lstStyle/>
          <a:p>
            <a:r>
              <a:rPr lang="en-US"/>
              <a:t>Demo use cases</a:t>
            </a:r>
          </a:p>
        </p:txBody>
      </p:sp>
    </p:spTree>
    <p:extLst>
      <p:ext uri="{BB962C8B-B14F-4D97-AF65-F5344CB8AC3E}">
        <p14:creationId xmlns:p14="http://schemas.microsoft.com/office/powerpoint/2010/main" val="162700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10B8D5-AE1D-126A-B06F-DB0AAD653B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Measure up!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7FCD1-F3D4-2E88-EE62-150D653EC9BB}"/>
              </a:ext>
            </a:extLst>
          </p:cNvPr>
          <p:cNvSpPr txBox="1">
            <a:spLocks/>
          </p:cNvSpPr>
          <p:nvPr/>
        </p:nvSpPr>
        <p:spPr>
          <a:xfrm>
            <a:off x="343453" y="1026521"/>
            <a:ext cx="11130792" cy="5552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»"/>
              <a:defRPr sz="2400" kern="1200">
                <a:solidFill>
                  <a:srgbClr val="3E4D54"/>
                </a:solidFill>
                <a:latin typeface="+mn-lt"/>
                <a:ea typeface="+mn-ea"/>
                <a:cs typeface="+mn-cs"/>
              </a:defRPr>
            </a:lvl1pPr>
            <a:lvl2pPr marL="684213" marR="0" indent="-2270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 sz="2200" kern="1200">
                <a:solidFill>
                  <a:srgbClr val="3E4D54"/>
                </a:solidFill>
                <a:latin typeface="+mn-lt"/>
                <a:ea typeface="+mn-ea"/>
                <a:cs typeface="+mn-cs"/>
              </a:defRPr>
            </a:lvl2pPr>
            <a:lvl3pPr marL="12017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E4D54"/>
                </a:solidFill>
                <a:latin typeface="+mn-lt"/>
                <a:ea typeface="+mn-ea"/>
                <a:cs typeface="+mn-cs"/>
              </a:defRPr>
            </a:lvl3pPr>
            <a:lvl4pPr marL="1490663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E4D54"/>
                </a:solidFill>
                <a:latin typeface="+mn-lt"/>
                <a:ea typeface="+mn-ea"/>
                <a:cs typeface="+mn-cs"/>
              </a:defRPr>
            </a:lvl4pPr>
            <a:lvl5pPr marL="1770063" indent="-279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1800" kern="1200">
                <a:solidFill>
                  <a:srgbClr val="3E4D5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148BCC"/>
              </a:buClr>
              <a:buNone/>
              <a:defRPr/>
            </a:pPr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Measure Up! evaluates the performance of major arterials and provides origin-destination analysis throughout LA County, to provide agencies and stakeholders with a detailed, reliable assessment of service on each part of the  network, and to establish a baseline for evaluation of various arterial improvements and investments.</a:t>
            </a: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0000"/>
              </a:lnSpc>
              <a:buClr>
                <a:srgbClr val="148BCC"/>
              </a:buClr>
              <a:buNone/>
              <a:defRPr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The Measure Up! Program is comprised of several performance metric resources available for use:</a:t>
            </a:r>
          </a:p>
          <a:p>
            <a:pPr marL="401638" lvl="1" indent="0">
              <a:lnSpc>
                <a:spcPct val="110000"/>
              </a:lnSpc>
              <a:buClr>
                <a:srgbClr val="148BCC"/>
              </a:buClr>
              <a:buNone/>
              <a:defRPr/>
            </a:pPr>
            <a:r>
              <a:rPr lang="en-US" sz="1600" b="1">
                <a:solidFill>
                  <a:schemeClr val="accent3"/>
                </a:solidFill>
                <a:latin typeface="Aptos" panose="020B0004020202020204" pitchFamily="34" charset="0"/>
              </a:rPr>
              <a:t>LOCUS</a:t>
            </a:r>
          </a:p>
          <a:p>
            <a:pPr marL="687388" lvl="1" indent="-285750"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Dashboards containing origin-destination trip visualizations for 2017, 2019 – 2025 (continuing into 2026)</a:t>
            </a:r>
          </a:p>
          <a:p>
            <a:pPr marL="687388" lvl="1" indent="-285750"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Migrated to new web-based platform (2021 data onwards)</a:t>
            </a:r>
          </a:p>
          <a:p>
            <a:pPr marL="401638" lvl="1" indent="0">
              <a:lnSpc>
                <a:spcPct val="110000"/>
              </a:lnSpc>
              <a:buClr>
                <a:srgbClr val="148BCC"/>
              </a:buClr>
              <a:buNone/>
              <a:defRPr/>
            </a:pP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401638" lvl="1" indent="0">
              <a:lnSpc>
                <a:spcPct val="110000"/>
              </a:lnSpc>
              <a:buClr>
                <a:srgbClr val="148BCC"/>
              </a:buClr>
              <a:buNone/>
              <a:defRPr/>
            </a:pPr>
            <a:r>
              <a:rPr lang="en-US" sz="1600" b="1" err="1">
                <a:solidFill>
                  <a:schemeClr val="accent3"/>
                </a:solidFill>
                <a:latin typeface="Aptos" panose="020B0004020202020204" pitchFamily="34" charset="0"/>
              </a:rPr>
              <a:t>Clearguide</a:t>
            </a:r>
            <a:endParaRPr lang="en-US" sz="1600" b="1">
              <a:solidFill>
                <a:schemeClr val="accent3"/>
              </a:solidFill>
              <a:latin typeface="Aptos" panose="020B0004020202020204" pitchFamily="34" charset="0"/>
            </a:endParaRPr>
          </a:p>
          <a:p>
            <a:pPr marL="687388" lvl="1" indent="-285750"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 An arterial and freeway performance measurement tool to better assess travel performance within Los Angeles County with map, route and data available in real-time and historically (2018 onwards)</a:t>
            </a:r>
          </a:p>
          <a:p>
            <a:pPr marL="401638" lvl="1" indent="0">
              <a:lnSpc>
                <a:spcPct val="110000"/>
              </a:lnSpc>
              <a:buClr>
                <a:srgbClr val="148BCC"/>
              </a:buClr>
              <a:buNone/>
              <a:defRPr/>
            </a:pP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401638" lvl="1" indent="0">
              <a:lnSpc>
                <a:spcPct val="110000"/>
              </a:lnSpc>
              <a:buClr>
                <a:srgbClr val="148BCC"/>
              </a:buClr>
              <a:buNone/>
              <a:defRPr/>
            </a:pPr>
            <a:r>
              <a:rPr lang="en-US" sz="1600" b="1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1600" b="1">
                <a:solidFill>
                  <a:schemeClr val="accent3"/>
                </a:solidFill>
                <a:latin typeface="Aptos" panose="020B0004020202020204" pitchFamily="34" charset="0"/>
              </a:rPr>
              <a:t>Workbooks &amp; Reports</a:t>
            </a:r>
          </a:p>
          <a:p>
            <a:pPr marL="687388" lvl="1" indent="-285750"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Excel workbooks and PDF reports of travel performance for major arterials within the subregions</a:t>
            </a:r>
          </a:p>
          <a:p>
            <a:pPr marL="687388" lvl="1" indent="-285750"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" panose="020B0004020202020204" pitchFamily="34" charset="0"/>
              </a:rPr>
              <a:t>Additional historical speed data available from Measure Up! from 2014 – 2018</a:t>
            </a:r>
          </a:p>
        </p:txBody>
      </p:sp>
    </p:spTree>
    <p:extLst>
      <p:ext uri="{BB962C8B-B14F-4D97-AF65-F5344CB8AC3E}">
        <p14:creationId xmlns:p14="http://schemas.microsoft.com/office/powerpoint/2010/main" val="1539800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2C925-6758-2EA7-20EC-C98FCA7D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14BC78-FB40-AB90-DBD5-5EE0E2575D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>
                <a:latin typeface="Aptos" panose="020B0004020202020204" pitchFamily="34" charset="0"/>
              </a:rPr>
              <a:t>What new features/metrics would you like to see in the platform?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94A29-863B-CF10-E4AB-A2890C75B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POLL Question 4</a:t>
            </a:r>
          </a:p>
        </p:txBody>
      </p:sp>
    </p:spTree>
    <p:extLst>
      <p:ext uri="{BB962C8B-B14F-4D97-AF65-F5344CB8AC3E}">
        <p14:creationId xmlns:p14="http://schemas.microsoft.com/office/powerpoint/2010/main" val="556140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494C9-D240-34AB-7791-27A35B44D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92B251-403B-BDD1-00DA-226FFCD3B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52" y="4282184"/>
            <a:ext cx="11149496" cy="1155324"/>
          </a:xfrm>
        </p:spPr>
        <p:txBody>
          <a:bodyPr>
            <a:no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Contact information</a:t>
            </a:r>
            <a:endParaRPr lang="en-US" sz="2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376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560CE-99EB-CFC7-7263-861A9D9E9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6B449-11A5-5B3F-8B69-A6EB539A7F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9311824" cy="463343"/>
          </a:xfrm>
        </p:spPr>
        <p:txBody>
          <a:bodyPr/>
          <a:lstStyle/>
          <a:p>
            <a:r>
              <a:rPr lang="en-US"/>
              <a:t>Contact information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59F068-E8E7-E52F-7D4E-A74BC5FBE966}"/>
              </a:ext>
            </a:extLst>
          </p:cNvPr>
          <p:cNvGrpSpPr/>
          <p:nvPr/>
        </p:nvGrpSpPr>
        <p:grpSpPr>
          <a:xfrm>
            <a:off x="1549235" y="1351218"/>
            <a:ext cx="9034183" cy="4209280"/>
            <a:chOff x="1358842" y="2057007"/>
            <a:chExt cx="9034183" cy="42092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6D73810-B13C-91A2-0804-11970733F169}"/>
                </a:ext>
              </a:extLst>
            </p:cNvPr>
            <p:cNvGrpSpPr/>
            <p:nvPr/>
          </p:nvGrpSpPr>
          <p:grpSpPr>
            <a:xfrm>
              <a:off x="1358842" y="2057007"/>
              <a:ext cx="4420634" cy="4209280"/>
              <a:chOff x="6624179" y="2795669"/>
              <a:chExt cx="4420634" cy="420928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A77306-EFC4-8D13-BFD2-ABADC6DE08AC}"/>
                  </a:ext>
                </a:extLst>
              </p:cNvPr>
              <p:cNvSpPr/>
              <p:nvPr/>
            </p:nvSpPr>
            <p:spPr>
              <a:xfrm>
                <a:off x="6677450" y="2795669"/>
                <a:ext cx="4367363" cy="2077782"/>
              </a:xfrm>
              <a:prstGeom prst="rect">
                <a:avLst/>
              </a:prstGeom>
              <a:noFill/>
              <a:ln w="57150">
                <a:gradFill>
                  <a:gsLst>
                    <a:gs pos="0">
                      <a:schemeClr val="accent1">
                        <a:lumMod val="90000"/>
                        <a:lumOff val="1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B135E0-76A5-EF41-94E5-00081D0FBC81}"/>
                  </a:ext>
                </a:extLst>
              </p:cNvPr>
              <p:cNvSpPr txBox="1"/>
              <p:nvPr/>
            </p:nvSpPr>
            <p:spPr>
              <a:xfrm>
                <a:off x="6624179" y="5158290"/>
                <a:ext cx="4367363" cy="184665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1800" b="1">
                    <a:solidFill>
                      <a:srgbClr val="30323D"/>
                    </a:solidFill>
                  </a:rPr>
                  <a:t>For information on LOCUS contact:</a:t>
                </a:r>
                <a:br>
                  <a:rPr lang="en-US" sz="1800" b="1"/>
                </a:br>
                <a:r>
                  <a:rPr lang="en-US" sz="600" b="1">
                    <a:solidFill>
                      <a:srgbClr val="30323D"/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en-US" sz="1800" b="1">
                    <a:solidFill>
                      <a:srgbClr val="30323D"/>
                    </a:solidFill>
                  </a:rPr>
                  <a:t>Pragun Vinayak</a:t>
                </a:r>
                <a:endParaRPr lang="en-US" sz="1800">
                  <a:solidFill>
                    <a:srgbClr val="30323D"/>
                  </a:solidFill>
                  <a:latin typeface="+mn-lt"/>
                </a:endParaRPr>
              </a:p>
              <a:p>
                <a:pPr algn="ctr"/>
                <a:r>
                  <a:rPr lang="en-US" u="sng">
                    <a:solidFill>
                      <a:srgbClr val="30323D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pvinayak@locusdata.io</a:t>
                </a:r>
                <a:endParaRPr lang="en-US" u="sng">
                  <a:solidFill>
                    <a:srgbClr val="30323D"/>
                  </a:solidFill>
                </a:endParaRPr>
              </a:p>
              <a:p>
                <a:pPr marL="0" indent="0" algn="ctr">
                  <a:buNone/>
                </a:pPr>
                <a:endParaRPr lang="en-US" sz="1800">
                  <a:solidFill>
                    <a:srgbClr val="30323D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b="1">
                    <a:solidFill>
                      <a:srgbClr val="30323D"/>
                    </a:solidFill>
                  </a:rPr>
                  <a:t>Kathie Xu</a:t>
                </a:r>
                <a:endParaRPr lang="en-US" b="1">
                  <a:solidFill>
                    <a:srgbClr val="30323D"/>
                  </a:solidFill>
                  <a:cs typeface="Arial"/>
                </a:endParaRPr>
              </a:p>
              <a:p>
                <a:pPr marL="0" indent="0" algn="ctr">
                  <a:buNone/>
                </a:pPr>
                <a:r>
                  <a:rPr lang="en-US" sz="1800" u="sng" err="1">
                    <a:solidFill>
                      <a:srgbClr val="30323D"/>
                    </a:solidFill>
                  </a:rPr>
                  <a:t>kxu</a:t>
                </a:r>
                <a:r>
                  <a:rPr lang="en-US" sz="1800" u="sng">
                    <a:solidFill>
                      <a:srgbClr val="30323D"/>
                    </a:solidFill>
                  </a:rPr>
                  <a:t>@</a:t>
                </a:r>
                <a:r>
                  <a:rPr lang="en-US">
                    <a:solidFill>
                      <a:srgbClr val="30323D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locusdata</a:t>
                </a:r>
                <a:r>
                  <a:rPr lang="en-US" sz="1800">
                    <a:solidFill>
                      <a:srgbClr val="30323D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.</a:t>
                </a:r>
                <a:r>
                  <a:rPr lang="en-US">
                    <a:solidFill>
                      <a:srgbClr val="30323D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io</a:t>
                </a:r>
                <a:endParaRPr lang="en-US" sz="1800">
                  <a:solidFill>
                    <a:srgbClr val="30323D"/>
                  </a:solidFill>
                  <a:cs typeface="Arial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C84237-5C1D-80BF-1C8D-5EBB9E8F12D4}"/>
                </a:ext>
              </a:extLst>
            </p:cNvPr>
            <p:cNvGrpSpPr/>
            <p:nvPr/>
          </p:nvGrpSpPr>
          <p:grpSpPr>
            <a:xfrm>
              <a:off x="1413974" y="2057007"/>
              <a:ext cx="8979051" cy="2077782"/>
              <a:chOff x="2065762" y="2795669"/>
              <a:chExt cx="8979051" cy="207778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BEE52A-B51B-F249-2B1C-46B68B2988BE}"/>
                  </a:ext>
                </a:extLst>
              </p:cNvPr>
              <p:cNvSpPr/>
              <p:nvPr/>
            </p:nvSpPr>
            <p:spPr>
              <a:xfrm>
                <a:off x="6677450" y="2795669"/>
                <a:ext cx="4367363" cy="2077782"/>
              </a:xfrm>
              <a:prstGeom prst="rect">
                <a:avLst/>
              </a:prstGeom>
              <a:noFill/>
              <a:ln w="57150">
                <a:gradFill>
                  <a:gsLst>
                    <a:gs pos="0">
                      <a:schemeClr val="accent1">
                        <a:lumMod val="90000"/>
                        <a:lumOff val="1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152B7-FFBA-6821-F831-982F0F258C8B}"/>
                  </a:ext>
                </a:extLst>
              </p:cNvPr>
              <p:cNvSpPr txBox="1"/>
              <p:nvPr/>
            </p:nvSpPr>
            <p:spPr>
              <a:xfrm>
                <a:off x="2065762" y="3157452"/>
                <a:ext cx="4367363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1800" b="1">
                    <a:solidFill>
                      <a:srgbClr val="30323D"/>
                    </a:solidFill>
                  </a:rPr>
                  <a:t>For information on </a:t>
                </a:r>
                <a:r>
                  <a:rPr lang="en-US" sz="1800" b="1">
                    <a:solidFill>
                      <a:srgbClr val="C94831"/>
                    </a:solidFill>
                  </a:rPr>
                  <a:t>Measure Up!</a:t>
                </a:r>
                <a:r>
                  <a:rPr lang="en-US" sz="1800" b="1">
                    <a:solidFill>
                      <a:srgbClr val="30323D"/>
                    </a:solidFill>
                  </a:rPr>
                  <a:t>, contact:</a:t>
                </a:r>
                <a:endParaRPr lang="en-US" sz="1800">
                  <a:solidFill>
                    <a:srgbClr val="30323D"/>
                  </a:solidFill>
                  <a:latin typeface="+mn-lt"/>
                </a:endParaRPr>
              </a:p>
              <a:p>
                <a:pPr algn="ctr"/>
                <a:r>
                  <a:rPr lang="en-US" sz="800" b="1">
                    <a:solidFill>
                      <a:srgbClr val="30323D"/>
                    </a:solidFill>
                  </a:rPr>
                  <a:t> </a:t>
                </a:r>
                <a:br>
                  <a:rPr lang="en-US" sz="1800" b="1">
                    <a:solidFill>
                      <a:srgbClr val="30323D"/>
                    </a:solidFill>
                  </a:rPr>
                </a:br>
                <a:r>
                  <a:rPr lang="en-US" sz="1800" b="1">
                    <a:solidFill>
                      <a:srgbClr val="30323D"/>
                    </a:solidFill>
                  </a:rPr>
                  <a:t>Shrota Sharma</a:t>
                </a:r>
              </a:p>
              <a:p>
                <a:pPr marL="0" indent="0" algn="ctr">
                  <a:buNone/>
                </a:pPr>
                <a:r>
                  <a:rPr lang="en-US" sz="1800">
                    <a:solidFill>
                      <a:srgbClr val="30323D"/>
                    </a:solidFill>
                    <a:latin typeface="+mn-lt"/>
                  </a:rPr>
                  <a:t>(213) </a:t>
                </a:r>
                <a:r>
                  <a:rPr lang="en-US">
                    <a:solidFill>
                      <a:srgbClr val="30323D"/>
                    </a:solidFill>
                  </a:rPr>
                  <a:t>418-3058</a:t>
                </a:r>
                <a:endParaRPr lang="en-US" sz="1800">
                  <a:solidFill>
                    <a:srgbClr val="30323D"/>
                  </a:solidFill>
                  <a:latin typeface="+mn-lt"/>
                  <a:cs typeface="Calibri"/>
                </a:endParaRPr>
              </a:p>
              <a:p>
                <a:pPr marL="0" indent="0" algn="ctr">
                  <a:buNone/>
                </a:pPr>
                <a:r>
                  <a:rPr lang="en-US">
                    <a:solidFill>
                      <a:srgbClr val="30323D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sharmas</a:t>
                </a:r>
                <a:r>
                  <a:rPr lang="en-US" sz="1800">
                    <a:solidFill>
                      <a:srgbClr val="30323D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@metro.net</a:t>
                </a:r>
                <a:endParaRPr lang="en-US" sz="1800">
                  <a:solidFill>
                    <a:srgbClr val="30323D"/>
                  </a:solidFill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5B61B3-890B-991F-A694-AAF4BE76ADB8}"/>
              </a:ext>
            </a:extLst>
          </p:cNvPr>
          <p:cNvGrpSpPr/>
          <p:nvPr/>
        </p:nvGrpSpPr>
        <p:grpSpPr>
          <a:xfrm>
            <a:off x="1602506" y="1728389"/>
            <a:ext cx="9096916" cy="4046247"/>
            <a:chOff x="6677450" y="827204"/>
            <a:chExt cx="9096916" cy="404624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689EF5-0748-1352-DA75-7B572D7D85CB}"/>
                </a:ext>
              </a:extLst>
            </p:cNvPr>
            <p:cNvSpPr/>
            <p:nvPr/>
          </p:nvSpPr>
          <p:spPr>
            <a:xfrm>
              <a:off x="6677450" y="2795669"/>
              <a:ext cx="4367363" cy="2077782"/>
            </a:xfrm>
            <a:prstGeom prst="rect">
              <a:avLst/>
            </a:prstGeom>
            <a:noFill/>
            <a:ln w="57150">
              <a:gradFill>
                <a:gsLst>
                  <a:gs pos="0">
                    <a:schemeClr val="accent1">
                      <a:lumMod val="90000"/>
                      <a:lumOff val="1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BCABD2-7ED4-EA8E-9206-9BC8E0A75D79}"/>
                </a:ext>
              </a:extLst>
            </p:cNvPr>
            <p:cNvSpPr txBox="1"/>
            <p:nvPr/>
          </p:nvSpPr>
          <p:spPr>
            <a:xfrm>
              <a:off x="11407003" y="827204"/>
              <a:ext cx="4367363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b="1">
                  <a:solidFill>
                    <a:srgbClr val="30323D"/>
                  </a:solidFill>
                </a:rPr>
                <a:t>For information on </a:t>
              </a:r>
              <a:r>
                <a:rPr lang="en-US" sz="1800" b="1">
                  <a:solidFill>
                    <a:srgbClr val="C94831"/>
                  </a:solidFill>
                </a:rPr>
                <a:t>Measure Up!</a:t>
              </a:r>
              <a:r>
                <a:rPr lang="en-US" sz="1800" b="1">
                  <a:solidFill>
                    <a:srgbClr val="30323D"/>
                  </a:solidFill>
                </a:rPr>
                <a:t>, contact:</a:t>
              </a:r>
              <a:br>
                <a:rPr lang="en-US" sz="1800" b="1">
                  <a:solidFill>
                    <a:srgbClr val="30323D"/>
                  </a:solidFill>
                </a:rPr>
              </a:br>
              <a:r>
                <a:rPr lang="en-US" sz="800" b="1">
                  <a:solidFill>
                    <a:srgbClr val="30323D"/>
                  </a:solidFill>
                </a:rPr>
                <a:t> </a:t>
              </a:r>
              <a:endParaRPr lang="en-US" sz="1800" b="1">
                <a:solidFill>
                  <a:srgbClr val="30323D"/>
                </a:solidFill>
              </a:endParaRPr>
            </a:p>
            <a:p>
              <a:pPr marL="0" indent="0" algn="ctr">
                <a:buNone/>
              </a:pPr>
              <a:r>
                <a:rPr lang="en-US" sz="1800" b="1">
                  <a:solidFill>
                    <a:srgbClr val="30323D"/>
                  </a:solidFill>
                </a:rPr>
                <a:t>Ed Alegre</a:t>
              </a:r>
            </a:p>
            <a:p>
              <a:pPr marL="0" indent="0" algn="ctr">
                <a:buNone/>
              </a:pPr>
              <a:r>
                <a:rPr lang="en-US" sz="1800">
                  <a:solidFill>
                    <a:srgbClr val="30323D"/>
                  </a:solidFill>
                  <a:latin typeface="+mn-lt"/>
                </a:rPr>
                <a:t>(213) 418-3287</a:t>
              </a:r>
            </a:p>
            <a:p>
              <a:pPr marL="0" indent="0" algn="ctr">
                <a:buNone/>
              </a:pPr>
              <a:r>
                <a:rPr lang="en-US" sz="1800">
                  <a:solidFill>
                    <a:srgbClr val="30323D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alegree@metro.net</a:t>
              </a:r>
              <a:endParaRPr lang="en-US" sz="1800">
                <a:solidFill>
                  <a:srgbClr val="30323D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03EEA-9F46-88F7-2857-FC71AF9BE7C4}"/>
              </a:ext>
            </a:extLst>
          </p:cNvPr>
          <p:cNvGrpSpPr/>
          <p:nvPr/>
        </p:nvGrpSpPr>
        <p:grpSpPr>
          <a:xfrm>
            <a:off x="6216055" y="3696854"/>
            <a:ext cx="4367363" cy="2077782"/>
            <a:chOff x="6677450" y="2795669"/>
            <a:chExt cx="4367363" cy="207778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C9C103-EADF-EC60-24BD-71B85E867D8A}"/>
                </a:ext>
              </a:extLst>
            </p:cNvPr>
            <p:cNvSpPr/>
            <p:nvPr/>
          </p:nvSpPr>
          <p:spPr>
            <a:xfrm>
              <a:off x="6677450" y="2795669"/>
              <a:ext cx="4367363" cy="2077782"/>
            </a:xfrm>
            <a:prstGeom prst="rect">
              <a:avLst/>
            </a:prstGeom>
            <a:noFill/>
            <a:ln w="57150">
              <a:gradFill>
                <a:gsLst>
                  <a:gs pos="0">
                    <a:schemeClr val="accent1">
                      <a:lumMod val="90000"/>
                      <a:lumOff val="1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E2E1C1-AB15-A463-9938-775CCA2495E2}"/>
                </a:ext>
              </a:extLst>
            </p:cNvPr>
            <p:cNvSpPr txBox="1"/>
            <p:nvPr/>
          </p:nvSpPr>
          <p:spPr>
            <a:xfrm>
              <a:off x="6991503" y="3326729"/>
              <a:ext cx="3753853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b="1">
                  <a:solidFill>
                    <a:srgbClr val="30323D"/>
                  </a:solidFill>
                </a:rPr>
                <a:t>Visit </a:t>
              </a:r>
              <a:r>
                <a:rPr lang="en-US" b="1">
                  <a:solidFill>
                    <a:srgbClr val="C9483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riits.net</a:t>
              </a:r>
              <a:r>
                <a:rPr lang="en-US" b="1">
                  <a:solidFill>
                    <a:srgbClr val="C94831"/>
                  </a:solidFill>
                </a:rPr>
                <a:t> </a:t>
              </a:r>
              <a:r>
                <a:rPr lang="en-US" sz="1800" b="1">
                  <a:solidFill>
                    <a:srgbClr val="30323D"/>
                  </a:solidFill>
                </a:rPr>
                <a:t>to view:</a:t>
              </a:r>
              <a:endParaRPr lang="en-US" b="1">
                <a:solidFill>
                  <a:srgbClr val="30323D"/>
                </a:solidFill>
              </a:endParaRPr>
            </a:p>
            <a:p>
              <a:pPr algn="ctr"/>
              <a:r>
                <a:rPr lang="en-US" sz="600" b="1">
                  <a:solidFill>
                    <a:srgbClr val="30323D"/>
                  </a:solidFill>
                </a:rPr>
                <a:t> </a:t>
              </a:r>
              <a:endParaRPr lang="en-US" sz="800" b="1">
                <a:solidFill>
                  <a:srgbClr val="30323D"/>
                </a:solidFill>
              </a:endParaRPr>
            </a:p>
            <a:p>
              <a:pPr algn="ctr"/>
              <a:r>
                <a:rPr lang="en-US" b="1">
                  <a:solidFill>
                    <a:srgbClr val="30323D"/>
                  </a:solidFill>
                </a:rPr>
                <a:t>Previous </a:t>
              </a:r>
              <a:r>
                <a:rPr lang="en-US" sz="1800" b="1">
                  <a:solidFill>
                    <a:srgbClr val="30323D"/>
                  </a:solidFill>
                </a:rPr>
                <a:t>webinar recordings and presentation slides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452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81D2E9-9449-361C-1084-7EDFD1EEE4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>
                <a:latin typeface="Aptos" panose="020B0004020202020204" pitchFamily="34" charset="0"/>
              </a:rPr>
              <a:t>What type of organization are you affiliated with?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95A97-CD30-A23E-860D-3BC060B168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POLL Question 1</a:t>
            </a:r>
          </a:p>
        </p:txBody>
      </p:sp>
    </p:spTree>
    <p:extLst>
      <p:ext uri="{BB962C8B-B14F-4D97-AF65-F5344CB8AC3E}">
        <p14:creationId xmlns:p14="http://schemas.microsoft.com/office/powerpoint/2010/main" val="234733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87278-EC14-6A3F-BFA2-32DEABE8C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591DB6-0DB3-0877-D25D-39BDEC74C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>
                <a:latin typeface="Aptos" panose="020B0004020202020204" pitchFamily="34" charset="0"/>
              </a:rPr>
              <a:t>Are you familiar with LOCUS?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BF250-C619-3BE2-5A4F-EB48B2BAFB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POLL Question 2</a:t>
            </a:r>
          </a:p>
        </p:txBody>
      </p:sp>
    </p:spTree>
    <p:extLst>
      <p:ext uri="{BB962C8B-B14F-4D97-AF65-F5344CB8AC3E}">
        <p14:creationId xmlns:p14="http://schemas.microsoft.com/office/powerpoint/2010/main" val="2574834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0CF3DE-D13F-AD2A-C72D-3C8D80E67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1" y="1220258"/>
            <a:ext cx="7473193" cy="5002743"/>
          </a:xfrm>
        </p:spPr>
        <p:txBody>
          <a:bodyPr>
            <a:normAutofit/>
          </a:bodyPr>
          <a:lstStyle/>
          <a:p>
            <a:r>
              <a:rPr lang="en-US" sz="2400" err="1">
                <a:latin typeface="Aptos" panose="020B0004020202020204" pitchFamily="34" charset="0"/>
              </a:rPr>
              <a:t>MeasureUp</a:t>
            </a:r>
            <a:r>
              <a:rPr lang="en-US" sz="2400">
                <a:latin typeface="Aptos" panose="020B0004020202020204" pitchFamily="34" charset="0"/>
              </a:rPr>
              <a:t>! LOCUS </a:t>
            </a:r>
          </a:p>
          <a:p>
            <a:r>
              <a:rPr lang="en-US" sz="2400">
                <a:latin typeface="Aptos" panose="020B0004020202020204" pitchFamily="34" charset="0"/>
              </a:rPr>
              <a:t>Product Roadmap</a:t>
            </a:r>
          </a:p>
          <a:p>
            <a:pPr lvl="1"/>
            <a:r>
              <a:rPr lang="en-US" sz="2400">
                <a:latin typeface="Aptos" panose="020B0004020202020204" pitchFamily="34" charset="0"/>
              </a:rPr>
              <a:t>Data Releases </a:t>
            </a:r>
          </a:p>
          <a:p>
            <a:pPr lvl="1"/>
            <a:r>
              <a:rPr lang="en-US" sz="2400">
                <a:latin typeface="Aptos" panose="020B0004020202020204" pitchFamily="34" charset="0"/>
              </a:rPr>
              <a:t>New Features</a:t>
            </a:r>
          </a:p>
          <a:p>
            <a:r>
              <a:rPr lang="en-US" sz="2400">
                <a:latin typeface="Aptos" panose="020B0004020202020204" pitchFamily="34" charset="0"/>
              </a:rPr>
              <a:t>Existing and potential use cases of LOCUS</a:t>
            </a:r>
          </a:p>
          <a:p>
            <a:r>
              <a:rPr lang="en-US" sz="2400">
                <a:latin typeface="Aptos" panose="020B0004020202020204" pitchFamily="34" charset="0"/>
              </a:rPr>
              <a:t>Platform demo</a:t>
            </a:r>
          </a:p>
          <a:p>
            <a:r>
              <a:rPr lang="en-US" sz="2400">
                <a:latin typeface="Aptos" panose="020B0004020202020204" pitchFamily="34" charset="0"/>
              </a:rPr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ED327-4274-C74D-2148-AEE880D0C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7950155" cy="463343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03985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7CBC-F73C-5D08-7068-4E9B1324A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D47C1A-A30A-17D6-5776-C185C960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1" y="1220258"/>
            <a:ext cx="10167233" cy="500274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148BCC"/>
              </a:buClr>
              <a:buNone/>
              <a:defRPr/>
            </a:pPr>
            <a:r>
              <a:rPr lang="en-US" sz="2400">
                <a:latin typeface="Aptos" panose="020B0004020202020204" pitchFamily="34" charset="0"/>
              </a:rPr>
              <a:t>By the end of the session,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2400">
                <a:latin typeface="Aptos" panose="020B0004020202020204" pitchFamily="34" charset="0"/>
              </a:rPr>
              <a:t>Understand the different LOCUS products and use cases they can support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2400">
                <a:latin typeface="Aptos" panose="020B0004020202020204" pitchFamily="34" charset="0"/>
              </a:rPr>
              <a:t>Learn how to setup customized projects on the platform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2400">
                <a:latin typeface="Aptos" panose="020B0004020202020204" pitchFamily="34" charset="0"/>
              </a:rPr>
              <a:t>Import custom datasets, conduct nuanced analysis, and advanced spatial selections (such as buffer and catchment assessments)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2400">
                <a:latin typeface="Aptos" panose="020B0004020202020204" pitchFamily="34" charset="0"/>
              </a:rPr>
              <a:t>How to share and collaborate with teammates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sz="2400">
                <a:latin typeface="Aptos" panose="020B0004020202020204" pitchFamily="34" charset="0"/>
              </a:rPr>
              <a:t>Generate different types of outputs that can support additional research, executive briefings, and outreach efforts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D12AC-B20D-8DFF-311B-274445AF7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7950155" cy="463343"/>
          </a:xfrm>
        </p:spPr>
        <p:txBody>
          <a:bodyPr/>
          <a:lstStyle/>
          <a:p>
            <a:r>
              <a:rPr lang="en-US"/>
              <a:t>What outcomes you can expect?</a:t>
            </a:r>
          </a:p>
        </p:txBody>
      </p:sp>
    </p:spTree>
    <p:extLst>
      <p:ext uri="{BB962C8B-B14F-4D97-AF65-F5344CB8AC3E}">
        <p14:creationId xmlns:p14="http://schemas.microsoft.com/office/powerpoint/2010/main" val="279829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1E882-DA6A-F11E-C6B2-0081A39DD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37706-2826-A666-8A63-F9DF603E5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52" y="4282184"/>
            <a:ext cx="11149496" cy="1155324"/>
          </a:xfrm>
        </p:spPr>
        <p:txBody>
          <a:bodyPr>
            <a:no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Measure up! Locus intro</a:t>
            </a:r>
            <a:endParaRPr lang="en-US" sz="2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3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DCF1-5B3F-9FC4-835D-E193E09AA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3F2EAA-B205-F2F9-56F7-51127431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1" y="1220258"/>
            <a:ext cx="5123284" cy="55541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 err="1">
                <a:latin typeface="Aptos" panose="020B0004020202020204" pitchFamily="34" charset="0"/>
              </a:rPr>
              <a:t>MeasureUp</a:t>
            </a:r>
            <a:r>
              <a:rPr lang="en-US">
                <a:latin typeface="Aptos" panose="020B0004020202020204" pitchFamily="34" charset="0"/>
              </a:rPr>
              <a:t>! LOCUS provides multi-year, high resolution origin-destination data that captures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multimodal people movement (walk, bike, transit, and auto) </a:t>
            </a:r>
            <a:r>
              <a:rPr lang="en-US">
                <a:latin typeface="Aptos" panose="020B0004020202020204" pitchFamily="34" charset="0"/>
              </a:rPr>
              <a:t>in LA County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>
                <a:latin typeface="Aptos" panose="020B0004020202020204" pitchFamily="34" charset="0"/>
              </a:rPr>
              <a:t>Ability to overlay community, safety, built-environment, and other local datasets to support diverse project applications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>
                <a:latin typeface="Aptos" panose="020B0004020202020204" pitchFamily="34" charset="0"/>
              </a:rPr>
              <a:t>Consistent data to allow trends analysis from 2021 onwards</a:t>
            </a:r>
          </a:p>
          <a:p>
            <a:pPr>
              <a:lnSpc>
                <a:spcPct val="110000"/>
              </a:lnSpc>
              <a:buClr>
                <a:srgbClr val="148BCC"/>
              </a:buClr>
              <a:defRPr/>
            </a:pPr>
            <a:r>
              <a:rPr lang="en-US">
                <a:latin typeface="Aptos" panose="020B0004020202020204" pitchFamily="34" charset="0"/>
              </a:rPr>
              <a:t>Platform allows advanced user-defined customizations, analysis, and data downloads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474B4-7C31-7F9A-99B8-1E3E02711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7950155" cy="463343"/>
          </a:xfrm>
        </p:spPr>
        <p:txBody>
          <a:bodyPr/>
          <a:lstStyle/>
          <a:p>
            <a:r>
              <a:rPr lang="en-US"/>
              <a:t>overview</a:t>
            </a: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C51CA874-30C6-FBF7-4442-565534380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47" y="1141735"/>
            <a:ext cx="3537239" cy="1989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952B9F-F464-105B-55C7-8A406EC22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310" y="3666086"/>
            <a:ext cx="5758915" cy="2838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146FD918-F17D-932C-A968-EBE338069E9F}"/>
              </a:ext>
            </a:extLst>
          </p:cNvPr>
          <p:cNvSpPr/>
          <p:nvPr/>
        </p:nvSpPr>
        <p:spPr>
          <a:xfrm>
            <a:off x="9007017" y="3291229"/>
            <a:ext cx="204186" cy="257452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D2D2-CB7F-D375-172E-E991773B6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0FFA0-1270-C331-80CC-1D58F4A41A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453" y="278779"/>
            <a:ext cx="7950155" cy="463343"/>
          </a:xfrm>
        </p:spPr>
        <p:txBody>
          <a:bodyPr/>
          <a:lstStyle/>
          <a:p>
            <a:r>
              <a:rPr lang="en-US"/>
              <a:t>LOCUS Products currently available through measure up!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1F9949-5564-80BD-D56A-38648053830E}"/>
              </a:ext>
            </a:extLst>
          </p:cNvPr>
          <p:cNvSpPr txBox="1"/>
          <p:nvPr/>
        </p:nvSpPr>
        <p:spPr>
          <a:xfrm>
            <a:off x="758296" y="1907133"/>
            <a:ext cx="3022600" cy="923329"/>
          </a:xfrm>
          <a:prstGeom prst="rect">
            <a:avLst/>
          </a:prstGeom>
          <a:gradFill flip="none" rotWithShape="1">
            <a:gsLst>
              <a:gs pos="0">
                <a:srgbClr val="148BCC">
                  <a:lumMod val="75000"/>
                  <a:shade val="30000"/>
                  <a:satMod val="115000"/>
                </a:srgbClr>
              </a:gs>
              <a:gs pos="50000">
                <a:srgbClr val="148BCC">
                  <a:lumMod val="75000"/>
                  <a:shade val="67500"/>
                  <a:satMod val="115000"/>
                </a:srgbClr>
              </a:gs>
              <a:gs pos="100000">
                <a:srgbClr val="148BCC">
                  <a:lumMod val="75000"/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lIns="128016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LOCUS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E53F5D-284A-A571-33C9-3ED1626BCA90}"/>
              </a:ext>
            </a:extLst>
          </p:cNvPr>
          <p:cNvSpPr txBox="1"/>
          <p:nvPr/>
        </p:nvSpPr>
        <p:spPr>
          <a:xfrm>
            <a:off x="3780898" y="1944335"/>
            <a:ext cx="7440958" cy="877163"/>
          </a:xfrm>
          <a:prstGeom prst="rect">
            <a:avLst/>
          </a:prstGeom>
          <a:solidFill>
            <a:srgbClr val="148BCC">
              <a:lumMod val="20000"/>
              <a:lumOff val="80000"/>
            </a:srgbClr>
          </a:solidFill>
        </p:spPr>
        <p:txBody>
          <a:bodyPr wrap="square" lIns="18288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Expanded &amp; validated origin-destination multimodal person flows and PMT, segmented by travel purpose, resident-status and time-of-day. Uses location-based services data (LBS). Updated quarterly.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FD1B4B-92F0-794F-9852-FC045D200E80}"/>
              </a:ext>
            </a:extLst>
          </p:cNvPr>
          <p:cNvSpPr/>
          <p:nvPr/>
        </p:nvSpPr>
        <p:spPr>
          <a:xfrm>
            <a:off x="11221856" y="1928609"/>
            <a:ext cx="83820" cy="923329"/>
          </a:xfrm>
          <a:prstGeom prst="rect">
            <a:avLst/>
          </a:prstGeom>
          <a:solidFill>
            <a:srgbClr val="148B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63CE85-392D-2AA8-57BF-5A695ADB9947}"/>
              </a:ext>
            </a:extLst>
          </p:cNvPr>
          <p:cNvSpPr txBox="1"/>
          <p:nvPr/>
        </p:nvSpPr>
        <p:spPr>
          <a:xfrm>
            <a:off x="3780897" y="3320746"/>
            <a:ext cx="7428977" cy="877163"/>
          </a:xfrm>
          <a:prstGeom prst="rect">
            <a:avLst/>
          </a:prstGeom>
          <a:solidFill>
            <a:srgbClr val="148BCC">
              <a:lumMod val="20000"/>
              <a:lumOff val="80000"/>
            </a:srgbClr>
          </a:solidFill>
        </p:spPr>
        <p:txBody>
          <a:bodyPr wrap="square" lIns="18288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Integrates local transit data from Metro and 16+ regional agencies (farecard, APC, ridership data) with LOCUS Person to support transit demand and transit mode share assessments. Updated bi-annually.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DD1B8C-9B40-FB88-08B5-0B3A1A261384}"/>
              </a:ext>
            </a:extLst>
          </p:cNvPr>
          <p:cNvSpPr/>
          <p:nvPr/>
        </p:nvSpPr>
        <p:spPr>
          <a:xfrm>
            <a:off x="11209875" y="3297662"/>
            <a:ext cx="83820" cy="923329"/>
          </a:xfrm>
          <a:prstGeom prst="rect">
            <a:avLst/>
          </a:prstGeom>
          <a:solidFill>
            <a:srgbClr val="148B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8C4054-9B1D-C323-5B92-A6A67B037D60}"/>
              </a:ext>
            </a:extLst>
          </p:cNvPr>
          <p:cNvSpPr txBox="1"/>
          <p:nvPr/>
        </p:nvSpPr>
        <p:spPr>
          <a:xfrm>
            <a:off x="758296" y="3304658"/>
            <a:ext cx="3022600" cy="923329"/>
          </a:xfrm>
          <a:prstGeom prst="rect">
            <a:avLst/>
          </a:prstGeom>
          <a:gradFill flip="none" rotWithShape="1">
            <a:gsLst>
              <a:gs pos="0">
                <a:srgbClr val="148BCC">
                  <a:lumMod val="75000"/>
                  <a:shade val="30000"/>
                  <a:satMod val="115000"/>
                </a:srgbClr>
              </a:gs>
              <a:gs pos="50000">
                <a:srgbClr val="148BCC">
                  <a:lumMod val="75000"/>
                  <a:shade val="67500"/>
                  <a:satMod val="115000"/>
                </a:srgbClr>
              </a:gs>
              <a:gs pos="100000">
                <a:srgbClr val="148BCC">
                  <a:lumMod val="75000"/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lIns="128016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LOCUS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kumimoji="0" lang="en-US" sz="2000" b="1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36C8E8A-5F26-75A7-AE55-9945C65CF6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6547" y="3346157"/>
            <a:ext cx="750396" cy="733821"/>
          </a:xfrm>
          <a:prstGeom prst="rect">
            <a:avLst/>
          </a:prstGeom>
        </p:spPr>
      </p:pic>
      <p:pic>
        <p:nvPicPr>
          <p:cNvPr id="27" name="Graphic 26" descr="Cycling with solid fill">
            <a:extLst>
              <a:ext uri="{FF2B5EF4-FFF2-40B4-BE49-F238E27FC236}">
                <a16:creationId xmlns:a16="http://schemas.microsoft.com/office/drawing/2014/main" id="{083E1D4D-77D3-245F-9D31-8B76D6CF0C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50" y="2041504"/>
            <a:ext cx="319734" cy="319734"/>
          </a:xfrm>
          <a:prstGeom prst="rect">
            <a:avLst/>
          </a:prstGeom>
        </p:spPr>
      </p:pic>
      <p:pic>
        <p:nvPicPr>
          <p:cNvPr id="28" name="Graphic 27" descr="Route (Two Pins With A Path) with solid fill">
            <a:extLst>
              <a:ext uri="{FF2B5EF4-FFF2-40B4-BE49-F238E27FC236}">
                <a16:creationId xmlns:a16="http://schemas.microsoft.com/office/drawing/2014/main" id="{7D1B7FC7-CBBF-932B-A7EF-9326EA9553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9594" y="2361238"/>
            <a:ext cx="418455" cy="418455"/>
          </a:xfrm>
          <a:prstGeom prst="rect">
            <a:avLst/>
          </a:prstGeom>
        </p:spPr>
      </p:pic>
      <p:pic>
        <p:nvPicPr>
          <p:cNvPr id="29" name="Graphic 28" descr="Walk outline">
            <a:extLst>
              <a:ext uri="{FF2B5EF4-FFF2-40B4-BE49-F238E27FC236}">
                <a16:creationId xmlns:a16="http://schemas.microsoft.com/office/drawing/2014/main" id="{7DECBBAF-A1E9-ED32-9B22-8F0CD2B2CA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2064" y="2041504"/>
            <a:ext cx="346841" cy="346841"/>
          </a:xfrm>
          <a:prstGeom prst="rect">
            <a:avLst/>
          </a:prstGeom>
        </p:spPr>
      </p:pic>
      <p:pic>
        <p:nvPicPr>
          <p:cNvPr id="30" name="Graphic 29" descr="Bus outline">
            <a:extLst>
              <a:ext uri="{FF2B5EF4-FFF2-40B4-BE49-F238E27FC236}">
                <a16:creationId xmlns:a16="http://schemas.microsoft.com/office/drawing/2014/main" id="{F068D537-FB24-9FBB-67CA-39420617EE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9932" y="2010813"/>
            <a:ext cx="430823" cy="430823"/>
          </a:xfrm>
          <a:prstGeom prst="rect">
            <a:avLst/>
          </a:prstGeom>
        </p:spPr>
      </p:pic>
      <p:pic>
        <p:nvPicPr>
          <p:cNvPr id="31" name="Graphic 30" descr="Car outline">
            <a:extLst>
              <a:ext uri="{FF2B5EF4-FFF2-40B4-BE49-F238E27FC236}">
                <a16:creationId xmlns:a16="http://schemas.microsoft.com/office/drawing/2014/main" id="{0F6814AB-D0D1-FDB1-9EB7-9A4B6D4C83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1991" y="2389545"/>
            <a:ext cx="440917" cy="4409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5A28F37-774A-459B-74B6-46FB12528FA5}"/>
              </a:ext>
            </a:extLst>
          </p:cNvPr>
          <p:cNvSpPr txBox="1"/>
          <p:nvPr/>
        </p:nvSpPr>
        <p:spPr>
          <a:xfrm>
            <a:off x="3876699" y="4426583"/>
            <a:ext cx="7428977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18288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Regional t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ransit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 agencies include – LADOT, Long Beach Transit, Santa Monica BBB, Culver City, Pasadena Transit, Glendale, Gardena, Beach Cities Transit </a:t>
            </a:r>
          </a:p>
        </p:txBody>
      </p:sp>
    </p:spTree>
    <p:extLst>
      <p:ext uri="{BB962C8B-B14F-4D97-AF65-F5344CB8AC3E}">
        <p14:creationId xmlns:p14="http://schemas.microsoft.com/office/powerpoint/2010/main" val="25484931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ark2_widescreen">
  <a:themeElements>
    <a:clrScheme name="CS light-dark2">
      <a:dk1>
        <a:srgbClr val="3F4D55"/>
      </a:dk1>
      <a:lt1>
        <a:srgbClr val="FFFFFF"/>
      </a:lt1>
      <a:dk2>
        <a:srgbClr val="3F4D55"/>
      </a:dk2>
      <a:lt2>
        <a:srgbClr val="FFFFFF"/>
      </a:lt2>
      <a:accent1>
        <a:srgbClr val="19BEF0"/>
      </a:accent1>
      <a:accent2>
        <a:srgbClr val="28B67C"/>
      </a:accent2>
      <a:accent3>
        <a:srgbClr val="6478BA"/>
      </a:accent3>
      <a:accent4>
        <a:srgbClr val="8DC63F"/>
      </a:accent4>
      <a:accent5>
        <a:srgbClr val="148BCC"/>
      </a:accent5>
      <a:accent6>
        <a:srgbClr val="F88113"/>
      </a:accent6>
      <a:hlink>
        <a:srgbClr val="1A6FA2"/>
      </a:hlink>
      <a:folHlink>
        <a:srgbClr val="465793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CS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2_widescreen" id="{24F3F736-20A9-4294-87EA-06891080DE41}" vid="{A38146DF-5907-446E-AE8A-3232CCB303A6}"/>
    </a:ext>
  </a:extLst>
</a:theme>
</file>

<file path=ppt/theme/theme10.xml><?xml version="1.0" encoding="utf-8"?>
<a:theme xmlns:a="http://schemas.openxmlformats.org/drawingml/2006/main" name="LBF">
  <a:themeElements>
    <a:clrScheme name="Custom 3">
      <a:dk1>
        <a:srgbClr val="3F4D55"/>
      </a:dk1>
      <a:lt1>
        <a:srgbClr val="FFFFFF"/>
      </a:lt1>
      <a:dk2>
        <a:srgbClr val="3F4D55"/>
      </a:dk2>
      <a:lt2>
        <a:srgbClr val="FFFFFF"/>
      </a:lt2>
      <a:accent1>
        <a:srgbClr val="25BED5"/>
      </a:accent1>
      <a:accent2>
        <a:srgbClr val="2BA570"/>
      </a:accent2>
      <a:accent3>
        <a:srgbClr val="6A7CB8"/>
      </a:accent3>
      <a:accent4>
        <a:srgbClr val="97C21C"/>
      </a:accent4>
      <a:accent5>
        <a:srgbClr val="2494D8"/>
      </a:accent5>
      <a:accent6>
        <a:srgbClr val="F88113"/>
      </a:accent6>
      <a:hlink>
        <a:srgbClr val="1A6FA2"/>
      </a:hlink>
      <a:folHlink>
        <a:srgbClr val="465793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CS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2_widescreen" id="{48D3CE1C-EE88-4647-9B82-FF58A9E8A43B}" vid="{55FA68FB-2A10-491C-9A42-B0F0CF1A4EF2}"/>
    </a:ext>
  </a:extLst>
</a:theme>
</file>

<file path=ppt/theme/theme11.xml><?xml version="1.0" encoding="utf-8"?>
<a:theme xmlns:a="http://schemas.openxmlformats.org/drawingml/2006/main" name="1_LBF">
  <a:themeElements>
    <a:clrScheme name="Custom 3">
      <a:dk1>
        <a:srgbClr val="3F4D55"/>
      </a:dk1>
      <a:lt1>
        <a:srgbClr val="FFFFFF"/>
      </a:lt1>
      <a:dk2>
        <a:srgbClr val="3F4D55"/>
      </a:dk2>
      <a:lt2>
        <a:srgbClr val="FFFFFF"/>
      </a:lt2>
      <a:accent1>
        <a:srgbClr val="25BED5"/>
      </a:accent1>
      <a:accent2>
        <a:srgbClr val="2BA570"/>
      </a:accent2>
      <a:accent3>
        <a:srgbClr val="6A7CB8"/>
      </a:accent3>
      <a:accent4>
        <a:srgbClr val="97C21C"/>
      </a:accent4>
      <a:accent5>
        <a:srgbClr val="2494D8"/>
      </a:accent5>
      <a:accent6>
        <a:srgbClr val="F88113"/>
      </a:accent6>
      <a:hlink>
        <a:srgbClr val="1A6FA2"/>
      </a:hlink>
      <a:folHlink>
        <a:srgbClr val="465793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CS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2_widescreen" id="{48D3CE1C-EE88-4647-9B82-FF58A9E8A43B}" vid="{55FA68FB-2A10-491C-9A42-B0F0CF1A4EF2}"/>
    </a:ext>
  </a:extLst>
</a:theme>
</file>

<file path=ppt/theme/theme12.xml><?xml version="1.0" encoding="utf-8"?>
<a:theme xmlns:a="http://schemas.openxmlformats.org/drawingml/2006/main" name="2_LBF">
  <a:themeElements>
    <a:clrScheme name="Custom 3">
      <a:dk1>
        <a:srgbClr val="3F4D55"/>
      </a:dk1>
      <a:lt1>
        <a:srgbClr val="FFFFFF"/>
      </a:lt1>
      <a:dk2>
        <a:srgbClr val="3F4D55"/>
      </a:dk2>
      <a:lt2>
        <a:srgbClr val="FFFFFF"/>
      </a:lt2>
      <a:accent1>
        <a:srgbClr val="25BED5"/>
      </a:accent1>
      <a:accent2>
        <a:srgbClr val="2BA570"/>
      </a:accent2>
      <a:accent3>
        <a:srgbClr val="6A7CB8"/>
      </a:accent3>
      <a:accent4>
        <a:srgbClr val="97C21C"/>
      </a:accent4>
      <a:accent5>
        <a:srgbClr val="2494D8"/>
      </a:accent5>
      <a:accent6>
        <a:srgbClr val="F88113"/>
      </a:accent6>
      <a:hlink>
        <a:srgbClr val="1A6FA2"/>
      </a:hlink>
      <a:folHlink>
        <a:srgbClr val="465793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CS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2_widescreen" id="{48D3CE1C-EE88-4647-9B82-FF58A9E8A43B}" vid="{55FA68FB-2A10-491C-9A42-B0F0CF1A4EF2}"/>
    </a:ext>
  </a:extLst>
</a:theme>
</file>

<file path=ppt/theme/theme13.xml><?xml version="1.0" encoding="utf-8"?>
<a:theme xmlns:a="http://schemas.openxmlformats.org/drawingml/2006/main" name="LOCUSTheme">
  <a:themeElements>
    <a:clrScheme name="LOCUS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D5C80"/>
      </a:accent1>
      <a:accent2>
        <a:srgbClr val="80D7FF"/>
      </a:accent2>
      <a:accent3>
        <a:srgbClr val="D14900"/>
      </a:accent3>
      <a:accent4>
        <a:srgbClr val="CEEA57"/>
      </a:accent4>
      <a:accent5>
        <a:srgbClr val="8E5393"/>
      </a:accent5>
      <a:accent6>
        <a:srgbClr val="3F4D55"/>
      </a:accent6>
      <a:hlink>
        <a:srgbClr val="467886"/>
      </a:hlink>
      <a:folHlink>
        <a:srgbClr val="96607D"/>
      </a:folHlink>
    </a:clrScheme>
    <a:fontScheme name="Custom 1">
      <a:majorFont>
        <a:latin typeface="Segoe UI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OCUSTheme" id="{993228BC-CFA4-4ACD-9331-B81862BE9C02}" vid="{84D9101B-3288-4A1E-AA23-D3FB8C495853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struc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T_Template_NewLook_widescreen.potm" id="{021FE16A-FD06-4EF0-9ECC-8E69E14F5176}" vid="{5EF4727D-C1BD-4AB2-B86F-B712432FEB8C}"/>
    </a:ext>
  </a:extLst>
</a:theme>
</file>

<file path=ppt/theme/theme3.xml><?xml version="1.0" encoding="utf-8"?>
<a:theme xmlns:a="http://schemas.openxmlformats.org/drawingml/2006/main" name="Light1_expanded_widescreen">
  <a:themeElements>
    <a:clrScheme name="CS PPT Colors HEX">
      <a:dk1>
        <a:sysClr val="windowText" lastClr="000000"/>
      </a:dk1>
      <a:lt1>
        <a:sysClr val="window" lastClr="FFFFFF"/>
      </a:lt1>
      <a:dk2>
        <a:srgbClr val="3F4D55"/>
      </a:dk2>
      <a:lt2>
        <a:srgbClr val="E7E6E6"/>
      </a:lt2>
      <a:accent1>
        <a:srgbClr val="6478BA"/>
      </a:accent1>
      <a:accent2>
        <a:srgbClr val="19BEF0"/>
      </a:accent2>
      <a:accent3>
        <a:srgbClr val="28B67C"/>
      </a:accent3>
      <a:accent4>
        <a:srgbClr val="8DC63F"/>
      </a:accent4>
      <a:accent5>
        <a:srgbClr val="148BCC"/>
      </a:accent5>
      <a:accent6>
        <a:srgbClr val="F8811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1_expanded_widescreen" id="{0AB450BE-970E-4BD7-8D80-51C5EAB132F1}" vid="{4348AAEF-122C-444D-9511-A437C375BCE4}"/>
    </a:ext>
  </a:extLst>
</a:theme>
</file>

<file path=ppt/theme/theme4.xml><?xml version="1.0" encoding="utf-8"?>
<a:theme xmlns:a="http://schemas.openxmlformats.org/drawingml/2006/main" name="1_Instruc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T_Template_NewLook_widescreen.potm" id="{021FE16A-FD06-4EF0-9ECC-8E69E14F5176}" vid="{5EF4727D-C1BD-4AB2-B86F-B712432FEB8C}"/>
    </a:ext>
  </a:extLst>
</a:theme>
</file>

<file path=ppt/theme/theme5.xml><?xml version="1.0" encoding="utf-8"?>
<a:theme xmlns:a="http://schemas.openxmlformats.org/drawingml/2006/main" name="Wedge_2020">
  <a:themeElements>
    <a:clrScheme name="CS PPT Colors HEX">
      <a:dk1>
        <a:sysClr val="windowText" lastClr="000000"/>
      </a:dk1>
      <a:lt1>
        <a:sysClr val="window" lastClr="FFFFFF"/>
      </a:lt1>
      <a:dk2>
        <a:srgbClr val="3F4D55"/>
      </a:dk2>
      <a:lt2>
        <a:srgbClr val="E7E6E6"/>
      </a:lt2>
      <a:accent1>
        <a:srgbClr val="6478BA"/>
      </a:accent1>
      <a:accent2>
        <a:srgbClr val="19BEF0"/>
      </a:accent2>
      <a:accent3>
        <a:srgbClr val="28B67C"/>
      </a:accent3>
      <a:accent4>
        <a:srgbClr val="8DC63F"/>
      </a:accent4>
      <a:accent5>
        <a:srgbClr val="148BCC"/>
      </a:accent5>
      <a:accent6>
        <a:srgbClr val="F8811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dge_2020" id="{9B28A506-AC6C-4B3B-B360-5ACB608FB965}" vid="{B884D072-6F1A-46E1-AF8E-CAD85F11BF0A}"/>
    </a:ext>
  </a:extLst>
</a:theme>
</file>

<file path=ppt/theme/theme6.xml><?xml version="1.0" encoding="utf-8"?>
<a:theme xmlns:a="http://schemas.openxmlformats.org/drawingml/2006/main" name="1_Light1_standard">
  <a:themeElements>
    <a:clrScheme name="Light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7DB8"/>
      </a:accent1>
      <a:accent2>
        <a:srgbClr val="16BED4"/>
      </a:accent2>
      <a:accent3>
        <a:srgbClr val="26A771"/>
      </a:accent3>
      <a:accent4>
        <a:srgbClr val="8DC63F"/>
      </a:accent4>
      <a:accent5>
        <a:srgbClr val="1C93D1"/>
      </a:accent5>
      <a:accent6>
        <a:srgbClr val="ED7D3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1_standard" id="{73EAF5C5-4F0E-4BC5-AA0B-2B8BEEBCB7A1}" vid="{ABC39A06-D38E-49C6-A4F4-4857782176D9}"/>
    </a:ext>
  </a:extLst>
</a:theme>
</file>

<file path=ppt/theme/theme7.xml><?xml version="1.0" encoding="utf-8"?>
<a:theme xmlns:a="http://schemas.openxmlformats.org/drawingml/2006/main" name="1_Light1_widescreen">
  <a:themeElements>
    <a:clrScheme name="New Log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7DB8"/>
      </a:accent1>
      <a:accent2>
        <a:srgbClr val="16BED4"/>
      </a:accent2>
      <a:accent3>
        <a:srgbClr val="26A771"/>
      </a:accent3>
      <a:accent4>
        <a:srgbClr val="8DC63F"/>
      </a:accent4>
      <a:accent5>
        <a:srgbClr val="1C93D1"/>
      </a:accent5>
      <a:accent6>
        <a:srgbClr val="ED7D3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1_widescreen" id="{675C0639-B17D-40DF-8993-35A2EE6FCE50}" vid="{313B36D7-4998-40E3-AD38-47857AB8CCB5}"/>
    </a:ext>
  </a:extLst>
</a:theme>
</file>

<file path=ppt/theme/theme8.xml><?xml version="1.0" encoding="utf-8"?>
<a:theme xmlns:a="http://schemas.openxmlformats.org/drawingml/2006/main" name="1_Light1_expanded_widescreen">
  <a:themeElements>
    <a:clrScheme name="CS PPT Colors HEX">
      <a:dk1>
        <a:sysClr val="windowText" lastClr="000000"/>
      </a:dk1>
      <a:lt1>
        <a:sysClr val="window" lastClr="FFFFFF"/>
      </a:lt1>
      <a:dk2>
        <a:srgbClr val="3F4D55"/>
      </a:dk2>
      <a:lt2>
        <a:srgbClr val="E7E6E6"/>
      </a:lt2>
      <a:accent1>
        <a:srgbClr val="6478BA"/>
      </a:accent1>
      <a:accent2>
        <a:srgbClr val="19BEF0"/>
      </a:accent2>
      <a:accent3>
        <a:srgbClr val="28B67C"/>
      </a:accent3>
      <a:accent4>
        <a:srgbClr val="8DC63F"/>
      </a:accent4>
      <a:accent5>
        <a:srgbClr val="148BCC"/>
      </a:accent5>
      <a:accent6>
        <a:srgbClr val="F8811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1_expanded_widescreen" id="{0AB450BE-970E-4BD7-8D80-51C5EAB132F1}" vid="{4348AAEF-122C-444D-9511-A437C375BCE4}"/>
    </a:ext>
  </a:extLst>
</a:theme>
</file>

<file path=ppt/theme/theme9.xml><?xml version="1.0" encoding="utf-8"?>
<a:theme xmlns:a="http://schemas.openxmlformats.org/drawingml/2006/main" name="2_Light1_expanded_widescreen">
  <a:themeElements>
    <a:clrScheme name="CS PPT Colors HEX">
      <a:dk1>
        <a:sysClr val="windowText" lastClr="000000"/>
      </a:dk1>
      <a:lt1>
        <a:sysClr val="window" lastClr="FFFFFF"/>
      </a:lt1>
      <a:dk2>
        <a:srgbClr val="3F4D55"/>
      </a:dk2>
      <a:lt2>
        <a:srgbClr val="E7E6E6"/>
      </a:lt2>
      <a:accent1>
        <a:srgbClr val="6478BA"/>
      </a:accent1>
      <a:accent2>
        <a:srgbClr val="19BEF0"/>
      </a:accent2>
      <a:accent3>
        <a:srgbClr val="28B67C"/>
      </a:accent3>
      <a:accent4>
        <a:srgbClr val="8DC63F"/>
      </a:accent4>
      <a:accent5>
        <a:srgbClr val="148BCC"/>
      </a:accent5>
      <a:accent6>
        <a:srgbClr val="F8811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1_expanded_widescreen" id="{0AB450BE-970E-4BD7-8D80-51C5EAB132F1}" vid="{4348AAEF-122C-444D-9511-A437C375BCE4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8EF26CC6-E387-42C6-8FBD-6B75E58F17A9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4446770-6CEF-4FC5-B288-0CEB30FC1083}">
  <we:reference id="wa200007130" version="1.0.0.1" store="en-US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c5ddf1-a170-4074-bcd8-20ead2a0525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6136018FB6AC4987A40009CEC45EEC" ma:contentTypeVersion="13" ma:contentTypeDescription="Create a new document." ma:contentTypeScope="" ma:versionID="eab1a9ade041b2052e1bfd24c8c68d9f">
  <xsd:schema xmlns:xsd="http://www.w3.org/2001/XMLSchema" xmlns:xs="http://www.w3.org/2001/XMLSchema" xmlns:p="http://schemas.microsoft.com/office/2006/metadata/properties" xmlns:ns2="a2c5ddf1-a170-4074-bcd8-20ead2a0525f" xmlns:ns3="faa0fea9-644b-416a-88bb-e8304e2a4500" targetNamespace="http://schemas.microsoft.com/office/2006/metadata/properties" ma:root="true" ma:fieldsID="b3f2641385eaeb3f9fd7aaaeecd41222" ns2:_="" ns3:_="">
    <xsd:import namespace="a2c5ddf1-a170-4074-bcd8-20ead2a0525f"/>
    <xsd:import namespace="faa0fea9-644b-416a-88bb-e8304e2a45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5ddf1-a170-4074-bcd8-20ead2a052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5869760-63e5-4ad7-8e1d-ce12b2e8d0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0fea9-644b-416a-88bb-e8304e2a450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40B278-8814-43B4-8378-E5C45D90D6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847304-9385-453E-8301-2123A7147803}">
  <ds:schemaRefs>
    <ds:schemaRef ds:uri="a2c5ddf1-a170-4074-bcd8-20ead2a0525f"/>
    <ds:schemaRef ds:uri="faa0fea9-644b-416a-88bb-e8304e2a450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834CD3B-F869-4B4A-B175-B6A60A0E2532}">
  <ds:schemaRefs>
    <ds:schemaRef ds:uri="a2c5ddf1-a170-4074-bcd8-20ead2a0525f"/>
    <ds:schemaRef ds:uri="faa0fea9-644b-416a-88bb-e8304e2a45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Dark2_widescreen</Template>
  <Application>Microsoft Office PowerPoint</Application>
  <PresentationFormat>Widescreen</PresentationFormat>
  <Slides>22</Slides>
  <Notes>1</Notes>
  <HiddenSlides>0</HiddenSlide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Dark2_widescreen</vt:lpstr>
      <vt:lpstr>Instructions</vt:lpstr>
      <vt:lpstr>Light1_expanded_widescreen</vt:lpstr>
      <vt:lpstr>1_Instructions</vt:lpstr>
      <vt:lpstr>Wedge_2020</vt:lpstr>
      <vt:lpstr>1_Light1_standard</vt:lpstr>
      <vt:lpstr>1_Light1_widescreen</vt:lpstr>
      <vt:lpstr>1_Light1_expanded_widescreen</vt:lpstr>
      <vt:lpstr>2_Light1_expanded_widescreen</vt:lpstr>
      <vt:lpstr>LBF</vt:lpstr>
      <vt:lpstr>1_LBF</vt:lpstr>
      <vt:lpstr>2_LBF</vt:lpstr>
      <vt:lpstr>LOCUSTheme</vt:lpstr>
      <vt:lpstr>Locus training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Measure up! Locus intro</vt:lpstr>
      <vt:lpstr>PowerPoint Presentation</vt:lpstr>
      <vt:lpstr>PowerPoint Presentation</vt:lpstr>
      <vt:lpstr>PowerPoint Presentation</vt:lpstr>
      <vt:lpstr>Data and feature release roadmap</vt:lpstr>
      <vt:lpstr>PowerPoint Presentation</vt:lpstr>
      <vt:lpstr>PowerPoint Presentation</vt:lpstr>
      <vt:lpstr>What types of projects can you use locus for?</vt:lpstr>
      <vt:lpstr>PowerPoint Presentation</vt:lpstr>
      <vt:lpstr>PowerPoint Presentation</vt:lpstr>
      <vt:lpstr>PowerPoint Presentation</vt:lpstr>
      <vt:lpstr>Platform demo</vt:lpstr>
      <vt:lpstr>PowerPoint Presentation</vt:lpstr>
      <vt:lpstr>PowerPoint Presentation</vt:lpstr>
      <vt:lpstr>Contact information</vt:lpstr>
      <vt:lpstr>PowerPoint Presentation</vt:lpstr>
    </vt:vector>
  </TitlesOfParts>
  <Company>Cambridge Systematics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Wieck</dc:creator>
  <cp:revision>2</cp:revision>
  <cp:lastPrinted>2023-11-04T18:59:21Z</cp:lastPrinted>
  <dcterms:created xsi:type="dcterms:W3CDTF">2023-09-01T21:45:56Z</dcterms:created>
  <dcterms:modified xsi:type="dcterms:W3CDTF">2026-04-21T20:55:16Z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0x010100C56136018FB6AC4987A40009CEC45EEC</vt:lpwstr>
  </property>
</Properties>
</file>